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59" r:id="rId1"/>
    <p:sldMasterId id="2147483692" r:id="rId2"/>
  </p:sldMasterIdLst>
  <p:notesMasterIdLst>
    <p:notesMasterId r:id="rId4"/>
  </p:notesMasterIdLst>
  <p:sldIdLst>
    <p:sldId id="1993219969" r:id="rId3"/>
  </p:sldIdLst>
  <p:sldSz cx="12192000" cy="6858000"/>
  <p:notesSz cx="6797675" cy="9928225"/>
  <p:embeddedFontLst>
    <p:embeddedFont>
      <p:font typeface="Prompt" panose="00000500000000000000" pitchFamily="2" charset="-34"/>
      <p:regular r:id="rId5"/>
      <p:bold r:id="rId6"/>
      <p:italic r:id="rId7"/>
      <p:boldItalic r:id="rId8"/>
    </p:embeddedFont>
    <p:embeddedFont>
      <p:font typeface="TH SarabunPSK" panose="020B0500040200020003" pitchFamily="34" charset="-34"/>
      <p:regular r:id="rId9"/>
      <p:bold r:id="rId10"/>
      <p:italic r:id="rId11"/>
      <p:boldItalic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63" userDrawn="1">
          <p15:clr>
            <a:srgbClr val="A4A3A4"/>
          </p15:clr>
        </p15:guide>
        <p15:guide id="3" orient="horz" pos="218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66"/>
    <a:srgbClr val="FFF5E9"/>
    <a:srgbClr val="009999"/>
    <a:srgbClr val="4A6083"/>
    <a:srgbClr val="4472C4"/>
    <a:srgbClr val="787875"/>
    <a:srgbClr val="EFF4F7"/>
    <a:srgbClr val="3B3CA8"/>
    <a:srgbClr val="8994A2"/>
    <a:srgbClr val="0D6C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สไตล์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06799F8-075E-4A3A-A7F6-7FBC6576F1A4}" styleName="สไตล์ธีม 2 - เน้น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สไตล์ธีม 2 - เน้น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47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826" y="72"/>
      </p:cViewPr>
      <p:guideLst>
        <p:guide pos="3863"/>
        <p:guide orient="horz" pos="218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theme" Target="theme/theme1.xml"/><Relationship Id="rId10" Type="http://schemas.openxmlformats.org/officeDocument/2006/relationships/font" Target="fonts/font6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BA5EA-72FF-4B0E-A22E-6B04C9303B6B}" type="datetimeFigureOut">
              <a:rPr lang="en-US" smtClean="0"/>
              <a:t>3/27/2025</a:t>
            </a:fld>
            <a:endParaRPr lang="en-US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3C8CAD-FFB1-43C1-AD2E-502F1A0C50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4837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3C8CAD-FFB1-43C1-AD2E-502F1A0C502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63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1518"/>
            <a:ext cx="11573197" cy="840230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>
            <a:lvl1pPr marL="0" indent="0" algn="ctr">
              <a:buFontTx/>
              <a:buNone/>
              <a:defRPr lang="en-US" altLang="ko-KR" sz="5400" dirty="0">
                <a:solidFill>
                  <a:schemeClr val="tx1"/>
                </a:solidFill>
                <a:effectLst/>
                <a:latin typeface="+mj-lt"/>
              </a:defRPr>
            </a:lvl1pPr>
          </a:lstStyle>
          <a:p>
            <a:pPr marL="0"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163064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3109693F-8F45-4338-AA57-19235FBC64F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06170" y="281518"/>
            <a:ext cx="11190556" cy="840230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>
            <a:lvl1pPr marL="0" indent="0" algn="l">
              <a:buFontTx/>
              <a:buNone/>
              <a:defRPr lang="en-US" altLang="ko-KR" sz="5400" dirty="0">
                <a:solidFill>
                  <a:schemeClr val="tx1"/>
                </a:solidFill>
                <a:effectLst/>
                <a:latin typeface="+mj-lt"/>
              </a:defRPr>
            </a:lvl1pPr>
          </a:lstStyle>
          <a:p>
            <a:pPr marL="0"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161702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0264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5642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692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3791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1109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2296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077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174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0615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80FB930-1080-425B-8CDE-C5A775527A24}"/>
              </a:ext>
            </a:extLst>
          </p:cNvPr>
          <p:cNvSpPr/>
          <p:nvPr userDrawn="1"/>
        </p:nvSpPr>
        <p:spPr>
          <a:xfrm>
            <a:off x="0" y="1960266"/>
            <a:ext cx="12192000" cy="19506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4" name="그림 개체 틀 2">
            <a:extLst>
              <a:ext uri="{FF2B5EF4-FFF2-40B4-BE49-F238E27FC236}">
                <a16:creationId xmlns:a16="http://schemas.microsoft.com/office/drawing/2014/main" id="{1E4E4DA0-CD84-4506-90B1-BAF7A0E288D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2952364" y="1816249"/>
            <a:ext cx="2167491" cy="22071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5" name="그림 개체 틀 2">
            <a:extLst>
              <a:ext uri="{FF2B5EF4-FFF2-40B4-BE49-F238E27FC236}">
                <a16:creationId xmlns:a16="http://schemas.microsoft.com/office/drawing/2014/main" id="{9A7E43EA-C434-4089-AF36-4004A4D9804F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6024704" y="1816249"/>
            <a:ext cx="2167491" cy="22071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6" name="그림 개체 틀 2">
            <a:extLst>
              <a:ext uri="{FF2B5EF4-FFF2-40B4-BE49-F238E27FC236}">
                <a16:creationId xmlns:a16="http://schemas.microsoft.com/office/drawing/2014/main" id="{59DC951A-06C4-434B-82FD-031F37DA386E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127527" y="1816249"/>
            <a:ext cx="2167491" cy="22071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EA6C2B5D-AE75-4D63-8D1A-342A7FBE8F0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1518"/>
            <a:ext cx="11573197" cy="840230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>
            <a:lvl1pPr marL="0" indent="0" algn="ctr">
              <a:buFontTx/>
              <a:buNone/>
              <a:defRPr lang="en-US" altLang="ko-KR" sz="5400" dirty="0">
                <a:solidFill>
                  <a:schemeClr val="tx1"/>
                </a:solidFill>
                <a:effectLst/>
                <a:latin typeface="+mj-lt"/>
              </a:defRPr>
            </a:lvl1pPr>
          </a:lstStyle>
          <a:p>
            <a:pPr marL="0"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9501161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ONTENTS LAYOUT_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 userDrawn="1"/>
        </p:nvSpPr>
        <p:spPr>
          <a:xfrm>
            <a:off x="-2915" y="0"/>
            <a:ext cx="12196373" cy="6858002"/>
          </a:xfrm>
          <a:custGeom>
            <a:avLst/>
            <a:gdLst>
              <a:gd name="connsiteX0" fmla="*/ 5519956 w 9169167"/>
              <a:gd name="connsiteY0" fmla="*/ 8389 h 6115574"/>
              <a:gd name="connsiteX1" fmla="*/ 0 w 9169167"/>
              <a:gd name="connsiteY1" fmla="*/ 4563611 h 6115574"/>
              <a:gd name="connsiteX2" fmla="*/ 16778 w 9169167"/>
              <a:gd name="connsiteY2" fmla="*/ 6098796 h 6115574"/>
              <a:gd name="connsiteX3" fmla="*/ 3892492 w 9169167"/>
              <a:gd name="connsiteY3" fmla="*/ 6115574 h 6115574"/>
              <a:gd name="connsiteX4" fmla="*/ 9169167 w 9169167"/>
              <a:gd name="connsiteY4" fmla="*/ 1937857 h 6115574"/>
              <a:gd name="connsiteX5" fmla="*/ 9160778 w 9169167"/>
              <a:gd name="connsiteY5" fmla="*/ 0 h 6115574"/>
              <a:gd name="connsiteX6" fmla="*/ 5519956 w 9169167"/>
              <a:gd name="connsiteY6" fmla="*/ 8389 h 6115574"/>
              <a:gd name="connsiteX0" fmla="*/ 5561901 w 9169167"/>
              <a:gd name="connsiteY0" fmla="*/ 0 h 6115574"/>
              <a:gd name="connsiteX1" fmla="*/ 0 w 9169167"/>
              <a:gd name="connsiteY1" fmla="*/ 4563611 h 6115574"/>
              <a:gd name="connsiteX2" fmla="*/ 16778 w 9169167"/>
              <a:gd name="connsiteY2" fmla="*/ 6098796 h 6115574"/>
              <a:gd name="connsiteX3" fmla="*/ 3892492 w 9169167"/>
              <a:gd name="connsiteY3" fmla="*/ 6115574 h 6115574"/>
              <a:gd name="connsiteX4" fmla="*/ 9169167 w 9169167"/>
              <a:gd name="connsiteY4" fmla="*/ 1937857 h 6115574"/>
              <a:gd name="connsiteX5" fmla="*/ 9160778 w 9169167"/>
              <a:gd name="connsiteY5" fmla="*/ 0 h 6115574"/>
              <a:gd name="connsiteX6" fmla="*/ 5561901 w 9169167"/>
              <a:gd name="connsiteY6" fmla="*/ 0 h 6115574"/>
              <a:gd name="connsiteX0" fmla="*/ 5561901 w 9169167"/>
              <a:gd name="connsiteY0" fmla="*/ 0 h 6107185"/>
              <a:gd name="connsiteX1" fmla="*/ 0 w 9169167"/>
              <a:gd name="connsiteY1" fmla="*/ 4563611 h 6107185"/>
              <a:gd name="connsiteX2" fmla="*/ 16778 w 9169167"/>
              <a:gd name="connsiteY2" fmla="*/ 6098796 h 6107185"/>
              <a:gd name="connsiteX3" fmla="*/ 4051883 w 9169167"/>
              <a:gd name="connsiteY3" fmla="*/ 6107185 h 6107185"/>
              <a:gd name="connsiteX4" fmla="*/ 9169167 w 9169167"/>
              <a:gd name="connsiteY4" fmla="*/ 1937857 h 6107185"/>
              <a:gd name="connsiteX5" fmla="*/ 9160778 w 9169167"/>
              <a:gd name="connsiteY5" fmla="*/ 0 h 6107185"/>
              <a:gd name="connsiteX6" fmla="*/ 5561901 w 9169167"/>
              <a:gd name="connsiteY6" fmla="*/ 0 h 6107185"/>
              <a:gd name="connsiteX0" fmla="*/ 5547310 w 9154576"/>
              <a:gd name="connsiteY0" fmla="*/ 0 h 6107185"/>
              <a:gd name="connsiteX1" fmla="*/ 0 w 9154576"/>
              <a:gd name="connsiteY1" fmla="*/ 4563612 h 6107185"/>
              <a:gd name="connsiteX2" fmla="*/ 2187 w 9154576"/>
              <a:gd name="connsiteY2" fmla="*/ 6098796 h 6107185"/>
              <a:gd name="connsiteX3" fmla="*/ 4037292 w 9154576"/>
              <a:gd name="connsiteY3" fmla="*/ 6107185 h 6107185"/>
              <a:gd name="connsiteX4" fmla="*/ 9154576 w 9154576"/>
              <a:gd name="connsiteY4" fmla="*/ 1937857 h 6107185"/>
              <a:gd name="connsiteX5" fmla="*/ 9146187 w 9154576"/>
              <a:gd name="connsiteY5" fmla="*/ 0 h 6107185"/>
              <a:gd name="connsiteX6" fmla="*/ 5547310 w 9154576"/>
              <a:gd name="connsiteY6" fmla="*/ 0 h 6107185"/>
              <a:gd name="connsiteX0" fmla="*/ 5547310 w 9154576"/>
              <a:gd name="connsiteY0" fmla="*/ 0 h 6107185"/>
              <a:gd name="connsiteX1" fmla="*/ 0 w 9154576"/>
              <a:gd name="connsiteY1" fmla="*/ 4563612 h 6107185"/>
              <a:gd name="connsiteX2" fmla="*/ 2187 w 9154576"/>
              <a:gd name="connsiteY2" fmla="*/ 6098796 h 6107185"/>
              <a:gd name="connsiteX3" fmla="*/ 4037292 w 9154576"/>
              <a:gd name="connsiteY3" fmla="*/ 6107185 h 6107185"/>
              <a:gd name="connsiteX4" fmla="*/ 9154576 w 9154576"/>
              <a:gd name="connsiteY4" fmla="*/ 1937857 h 6107185"/>
              <a:gd name="connsiteX5" fmla="*/ 9146187 w 9154576"/>
              <a:gd name="connsiteY5" fmla="*/ 0 h 6107185"/>
              <a:gd name="connsiteX6" fmla="*/ 5547310 w 9154576"/>
              <a:gd name="connsiteY6" fmla="*/ 0 h 6107185"/>
              <a:gd name="connsiteX0" fmla="*/ 5547310 w 9154576"/>
              <a:gd name="connsiteY0" fmla="*/ 0 h 6098796"/>
              <a:gd name="connsiteX1" fmla="*/ 0 w 9154576"/>
              <a:gd name="connsiteY1" fmla="*/ 4563612 h 6098796"/>
              <a:gd name="connsiteX2" fmla="*/ 2187 w 9154576"/>
              <a:gd name="connsiteY2" fmla="*/ 6098796 h 6098796"/>
              <a:gd name="connsiteX3" fmla="*/ 3628730 w 9154576"/>
              <a:gd name="connsiteY3" fmla="*/ 6089860 h 6098796"/>
              <a:gd name="connsiteX4" fmla="*/ 9154576 w 9154576"/>
              <a:gd name="connsiteY4" fmla="*/ 1937857 h 6098796"/>
              <a:gd name="connsiteX5" fmla="*/ 9146187 w 9154576"/>
              <a:gd name="connsiteY5" fmla="*/ 0 h 6098796"/>
              <a:gd name="connsiteX6" fmla="*/ 5547310 w 9154576"/>
              <a:gd name="connsiteY6" fmla="*/ 0 h 6098796"/>
              <a:gd name="connsiteX0" fmla="*/ 5547310 w 9147280"/>
              <a:gd name="connsiteY0" fmla="*/ 0 h 6098796"/>
              <a:gd name="connsiteX1" fmla="*/ 0 w 9147280"/>
              <a:gd name="connsiteY1" fmla="*/ 4563612 h 6098796"/>
              <a:gd name="connsiteX2" fmla="*/ 2187 w 9147280"/>
              <a:gd name="connsiteY2" fmla="*/ 6098796 h 6098796"/>
              <a:gd name="connsiteX3" fmla="*/ 3628730 w 9147280"/>
              <a:gd name="connsiteY3" fmla="*/ 6089860 h 6098796"/>
              <a:gd name="connsiteX4" fmla="*/ 9147280 w 9147280"/>
              <a:gd name="connsiteY4" fmla="*/ 1530712 h 6098796"/>
              <a:gd name="connsiteX5" fmla="*/ 9146187 w 9147280"/>
              <a:gd name="connsiteY5" fmla="*/ 0 h 6098796"/>
              <a:gd name="connsiteX6" fmla="*/ 5547310 w 9147280"/>
              <a:gd name="connsiteY6" fmla="*/ 0 h 6098796"/>
              <a:gd name="connsiteX0" fmla="*/ 5547310 w 9147280"/>
              <a:gd name="connsiteY0" fmla="*/ 0 h 6107186"/>
              <a:gd name="connsiteX1" fmla="*/ 0 w 9147280"/>
              <a:gd name="connsiteY1" fmla="*/ 4563612 h 6107186"/>
              <a:gd name="connsiteX2" fmla="*/ 2187 w 9147280"/>
              <a:gd name="connsiteY2" fmla="*/ 6098796 h 6107186"/>
              <a:gd name="connsiteX3" fmla="*/ 3614138 w 9147280"/>
              <a:gd name="connsiteY3" fmla="*/ 6107186 h 6107186"/>
              <a:gd name="connsiteX4" fmla="*/ 9147280 w 9147280"/>
              <a:gd name="connsiteY4" fmla="*/ 1530712 h 6107186"/>
              <a:gd name="connsiteX5" fmla="*/ 9146187 w 9147280"/>
              <a:gd name="connsiteY5" fmla="*/ 0 h 6107186"/>
              <a:gd name="connsiteX6" fmla="*/ 5547310 w 9147280"/>
              <a:gd name="connsiteY6" fmla="*/ 0 h 6107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7280" h="6107186">
                <a:moveTo>
                  <a:pt x="5547310" y="0"/>
                </a:moveTo>
                <a:lnTo>
                  <a:pt x="0" y="4563612"/>
                </a:lnTo>
                <a:lnTo>
                  <a:pt x="2187" y="6098796"/>
                </a:lnTo>
                <a:lnTo>
                  <a:pt x="3614138" y="6107186"/>
                </a:lnTo>
                <a:lnTo>
                  <a:pt x="9147280" y="1530712"/>
                </a:lnTo>
                <a:cubicBezTo>
                  <a:pt x="9144484" y="884760"/>
                  <a:pt x="9148983" y="645952"/>
                  <a:pt x="9146187" y="0"/>
                </a:cubicBezTo>
                <a:lnTo>
                  <a:pt x="554731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그림 개체 틀 2"/>
          <p:cNvSpPr>
            <a:spLocks noGrp="1"/>
          </p:cNvSpPr>
          <p:nvPr>
            <p:ph type="pic" sz="quarter" idx="65" hasCustomPrompt="1"/>
          </p:nvPr>
        </p:nvSpPr>
        <p:spPr>
          <a:xfrm>
            <a:off x="0" y="916112"/>
            <a:ext cx="6048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0" name="그림 개체 틀 2"/>
          <p:cNvSpPr>
            <a:spLocks noGrp="1"/>
          </p:cNvSpPr>
          <p:nvPr>
            <p:ph type="pic" sz="quarter" idx="66" hasCustomPrompt="1"/>
          </p:nvPr>
        </p:nvSpPr>
        <p:spPr>
          <a:xfrm>
            <a:off x="756000" y="2798746"/>
            <a:ext cx="5292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1" name="그림 개체 틀 2"/>
          <p:cNvSpPr>
            <a:spLocks noGrp="1"/>
          </p:cNvSpPr>
          <p:nvPr>
            <p:ph type="pic" sz="quarter" idx="67" hasCustomPrompt="1"/>
          </p:nvPr>
        </p:nvSpPr>
        <p:spPr>
          <a:xfrm>
            <a:off x="6144000" y="2232281"/>
            <a:ext cx="5292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2" name="그림 개체 틀 2"/>
          <p:cNvSpPr>
            <a:spLocks noGrp="1"/>
          </p:cNvSpPr>
          <p:nvPr>
            <p:ph type="pic" sz="quarter" idx="68" hasCustomPrompt="1"/>
          </p:nvPr>
        </p:nvSpPr>
        <p:spPr>
          <a:xfrm>
            <a:off x="6144000" y="4124643"/>
            <a:ext cx="6048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529778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2E541B56-E562-45F7-AF65-DC212716E3B3}"/>
              </a:ext>
            </a:extLst>
          </p:cNvPr>
          <p:cNvSpPr/>
          <p:nvPr userDrawn="1"/>
        </p:nvSpPr>
        <p:spPr>
          <a:xfrm>
            <a:off x="0" y="2638425"/>
            <a:ext cx="12192000" cy="33564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그림 개체 틀 2">
            <a:extLst>
              <a:ext uri="{FF2B5EF4-FFF2-40B4-BE49-F238E27FC236}">
                <a16:creationId xmlns:a16="http://schemas.microsoft.com/office/drawing/2014/main" id="{1D487A8B-D75C-45FC-8BC1-0D4AF5ACE0C7}"/>
              </a:ext>
            </a:extLst>
          </p:cNvPr>
          <p:cNvSpPr>
            <a:spLocks noGrp="1"/>
          </p:cNvSpPr>
          <p:nvPr>
            <p:ph type="pic" sz="quarter" idx="65" hasCustomPrompt="1"/>
          </p:nvPr>
        </p:nvSpPr>
        <p:spPr>
          <a:xfrm>
            <a:off x="0" y="2966650"/>
            <a:ext cx="6096000" cy="27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8" name="그림 개체 틀 2">
            <a:extLst>
              <a:ext uri="{FF2B5EF4-FFF2-40B4-BE49-F238E27FC236}">
                <a16:creationId xmlns:a16="http://schemas.microsoft.com/office/drawing/2014/main" id="{79C5F99C-EA45-41DC-966E-F17A247EA3C2}"/>
              </a:ext>
            </a:extLst>
          </p:cNvPr>
          <p:cNvSpPr>
            <a:spLocks noGrp="1"/>
          </p:cNvSpPr>
          <p:nvPr>
            <p:ph type="pic" sz="quarter" idx="66" hasCustomPrompt="1"/>
          </p:nvPr>
        </p:nvSpPr>
        <p:spPr>
          <a:xfrm>
            <a:off x="8743950" y="558509"/>
            <a:ext cx="2533650" cy="5740982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2198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막힌 원호 14">
            <a:extLst>
              <a:ext uri="{FF2B5EF4-FFF2-40B4-BE49-F238E27FC236}">
                <a16:creationId xmlns:a16="http://schemas.microsoft.com/office/drawing/2014/main" id="{D7BCB0A8-8618-4E66-8CB8-4FC21BE6DC67}"/>
              </a:ext>
            </a:extLst>
          </p:cNvPr>
          <p:cNvSpPr/>
          <p:nvPr userDrawn="1"/>
        </p:nvSpPr>
        <p:spPr>
          <a:xfrm>
            <a:off x="4093892" y="1932823"/>
            <a:ext cx="3960000" cy="3960000"/>
          </a:xfrm>
          <a:prstGeom prst="blockArc">
            <a:avLst>
              <a:gd name="adj1" fmla="val 13812800"/>
              <a:gd name="adj2" fmla="val 7644143"/>
              <a:gd name="adj3" fmla="val 1399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grpSp>
        <p:nvGrpSpPr>
          <p:cNvPr id="3" name="Graphic 14">
            <a:extLst>
              <a:ext uri="{FF2B5EF4-FFF2-40B4-BE49-F238E27FC236}">
                <a16:creationId xmlns:a16="http://schemas.microsoft.com/office/drawing/2014/main" id="{59A60798-7811-4104-B561-927E95919118}"/>
              </a:ext>
            </a:extLst>
          </p:cNvPr>
          <p:cNvGrpSpPr/>
          <p:nvPr userDrawn="1"/>
        </p:nvGrpSpPr>
        <p:grpSpPr>
          <a:xfrm>
            <a:off x="684657" y="2405971"/>
            <a:ext cx="4655267" cy="3661447"/>
            <a:chOff x="2444748" y="555045"/>
            <a:chExt cx="7282048" cy="5727454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A9863B60-A55D-45D6-ABC1-346BF39F68FD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800723A6-C393-4286-971F-DFD663DC24B7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88852ECA-C78A-407A-94D9-0A2BA3644DDE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F90D5455-E00C-4EAA-9896-92DA2CEFCC49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6060EBF1-2C15-47D9-BAE4-C2BAA0CAC542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7D957FE0-0F09-4B4F-872F-D5687C14F17D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7EA1570-3DC4-4244-8BAB-4AC99A9D4F25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B033291-30B7-4367-879C-D98055C9E683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D4D613F9-CEA3-40E0-9080-53B142B7C4D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1518"/>
            <a:ext cx="11573197" cy="840230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>
            <a:lvl1pPr marL="0" indent="0" algn="ctr">
              <a:buFontTx/>
              <a:buNone/>
              <a:defRPr lang="en-US" altLang="ko-KR" sz="5400" dirty="0">
                <a:solidFill>
                  <a:schemeClr val="tx1"/>
                </a:solidFill>
                <a:effectLst/>
                <a:latin typeface="+mj-lt"/>
              </a:defRPr>
            </a:lvl1pPr>
          </a:lstStyle>
          <a:p>
            <a:pPr marL="0" lvl="0"/>
            <a:r>
              <a:rPr lang="en-US" altLang="ko-KR" dirty="0"/>
              <a:t>BASIC LAYOUT</a:t>
            </a:r>
          </a:p>
        </p:txBody>
      </p:sp>
      <p:sp>
        <p:nvSpPr>
          <p:cNvPr id="13" name="그림 개체 틀 2">
            <a:extLst>
              <a:ext uri="{FF2B5EF4-FFF2-40B4-BE49-F238E27FC236}">
                <a16:creationId xmlns:a16="http://schemas.microsoft.com/office/drawing/2014/main" id="{581C2816-FF94-43C0-A598-DBC9D9CDD4B2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828038" y="2533650"/>
            <a:ext cx="4410712" cy="25644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40000"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831182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4C3FD0B1-8B73-4344-9826-0E0B9E692CE5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0" y="0"/>
            <a:ext cx="6960096" cy="6858000"/>
          </a:xfrm>
          <a:custGeom>
            <a:avLst/>
            <a:gdLst>
              <a:gd name="connsiteX0" fmla="*/ 2353219 w 6960096"/>
              <a:gd name="connsiteY0" fmla="*/ 2324450 h 6858000"/>
              <a:gd name="connsiteX1" fmla="*/ 6960096 w 6960096"/>
              <a:gd name="connsiteY1" fmla="*/ 2324450 h 6858000"/>
              <a:gd name="connsiteX2" fmla="*/ 6960096 w 6960096"/>
              <a:gd name="connsiteY2" fmla="*/ 6858000 h 6858000"/>
              <a:gd name="connsiteX3" fmla="*/ 2353219 w 6960096"/>
              <a:gd name="connsiteY3" fmla="*/ 6858000 h 6858000"/>
              <a:gd name="connsiteX4" fmla="*/ 0 w 6960096"/>
              <a:gd name="connsiteY4" fmla="*/ 2324450 h 6858000"/>
              <a:gd name="connsiteX5" fmla="*/ 2245219 w 6960096"/>
              <a:gd name="connsiteY5" fmla="*/ 2324450 h 6858000"/>
              <a:gd name="connsiteX6" fmla="*/ 2245219 w 6960096"/>
              <a:gd name="connsiteY6" fmla="*/ 6858000 h 6858000"/>
              <a:gd name="connsiteX7" fmla="*/ 0 w 6960096"/>
              <a:gd name="connsiteY7" fmla="*/ 6858000 h 6858000"/>
              <a:gd name="connsiteX8" fmla="*/ 2353219 w 6960096"/>
              <a:gd name="connsiteY8" fmla="*/ 0 h 6858000"/>
              <a:gd name="connsiteX9" fmla="*/ 6960096 w 6960096"/>
              <a:gd name="connsiteY9" fmla="*/ 0 h 6858000"/>
              <a:gd name="connsiteX10" fmla="*/ 6960096 w 6960096"/>
              <a:gd name="connsiteY10" fmla="*/ 2216451 h 6858000"/>
              <a:gd name="connsiteX11" fmla="*/ 4710657 w 6960096"/>
              <a:gd name="connsiteY11" fmla="*/ 2216451 h 6858000"/>
              <a:gd name="connsiteX12" fmla="*/ 4710657 w 6960096"/>
              <a:gd name="connsiteY12" fmla="*/ 6075 h 6858000"/>
              <a:gd name="connsiteX13" fmla="*/ 4602657 w 6960096"/>
              <a:gd name="connsiteY13" fmla="*/ 6075 h 6858000"/>
              <a:gd name="connsiteX14" fmla="*/ 4602657 w 6960096"/>
              <a:gd name="connsiteY14" fmla="*/ 2216451 h 6858000"/>
              <a:gd name="connsiteX15" fmla="*/ 2353219 w 6960096"/>
              <a:gd name="connsiteY15" fmla="*/ 2216451 h 6858000"/>
              <a:gd name="connsiteX16" fmla="*/ 0 w 6960096"/>
              <a:gd name="connsiteY16" fmla="*/ 0 h 6858000"/>
              <a:gd name="connsiteX17" fmla="*/ 2245219 w 6960096"/>
              <a:gd name="connsiteY17" fmla="*/ 0 h 6858000"/>
              <a:gd name="connsiteX18" fmla="*/ 2245219 w 6960096"/>
              <a:gd name="connsiteY18" fmla="*/ 2216451 h 6858000"/>
              <a:gd name="connsiteX19" fmla="*/ 0 w 6960096"/>
              <a:gd name="connsiteY19" fmla="*/ 221645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960096" h="6858000">
                <a:moveTo>
                  <a:pt x="2353219" y="2324450"/>
                </a:moveTo>
                <a:lnTo>
                  <a:pt x="6960096" y="2324450"/>
                </a:lnTo>
                <a:lnTo>
                  <a:pt x="6960096" y="6858000"/>
                </a:lnTo>
                <a:lnTo>
                  <a:pt x="2353219" y="6858000"/>
                </a:lnTo>
                <a:close/>
                <a:moveTo>
                  <a:pt x="0" y="2324450"/>
                </a:moveTo>
                <a:lnTo>
                  <a:pt x="2245219" y="2324450"/>
                </a:lnTo>
                <a:lnTo>
                  <a:pt x="2245219" y="6858000"/>
                </a:lnTo>
                <a:lnTo>
                  <a:pt x="0" y="6858000"/>
                </a:lnTo>
                <a:close/>
                <a:moveTo>
                  <a:pt x="2353219" y="0"/>
                </a:moveTo>
                <a:lnTo>
                  <a:pt x="6960096" y="0"/>
                </a:lnTo>
                <a:lnTo>
                  <a:pt x="6960096" y="2216451"/>
                </a:lnTo>
                <a:lnTo>
                  <a:pt x="4710657" y="2216451"/>
                </a:lnTo>
                <a:lnTo>
                  <a:pt x="4710657" y="6075"/>
                </a:lnTo>
                <a:lnTo>
                  <a:pt x="4602657" y="6075"/>
                </a:lnTo>
                <a:lnTo>
                  <a:pt x="4602657" y="2216451"/>
                </a:lnTo>
                <a:lnTo>
                  <a:pt x="2353219" y="2216451"/>
                </a:lnTo>
                <a:close/>
                <a:moveTo>
                  <a:pt x="0" y="0"/>
                </a:moveTo>
                <a:lnTo>
                  <a:pt x="2245219" y="0"/>
                </a:lnTo>
                <a:lnTo>
                  <a:pt x="2245219" y="2216451"/>
                </a:lnTo>
                <a:lnTo>
                  <a:pt x="0" y="221645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Place 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197327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CBA6ABDF-B783-4370-B519-F4A9A249241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600567" y="4663440"/>
            <a:ext cx="6261296" cy="2194560"/>
          </a:xfrm>
          <a:custGeom>
            <a:avLst/>
            <a:gdLst>
              <a:gd name="connsiteX0" fmla="*/ 0 w 6261296"/>
              <a:gd name="connsiteY0" fmla="*/ 0 h 2194560"/>
              <a:gd name="connsiteX1" fmla="*/ 4708798 w 6261296"/>
              <a:gd name="connsiteY1" fmla="*/ 0 h 2194560"/>
              <a:gd name="connsiteX2" fmla="*/ 6261296 w 6261296"/>
              <a:gd name="connsiteY2" fmla="*/ 2194560 h 2194560"/>
              <a:gd name="connsiteX3" fmla="*/ 1552498 w 6261296"/>
              <a:gd name="connsiteY3" fmla="*/ 2194560 h 2194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1296" h="2194560">
                <a:moveTo>
                  <a:pt x="0" y="0"/>
                </a:moveTo>
                <a:lnTo>
                  <a:pt x="4708798" y="0"/>
                </a:lnTo>
                <a:lnTo>
                  <a:pt x="6261296" y="2194560"/>
                </a:lnTo>
                <a:lnTo>
                  <a:pt x="1552498" y="21945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5DC12723-4012-4D36-BE4E-D59695E46D0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965352" y="2331720"/>
            <a:ext cx="6261296" cy="2194560"/>
          </a:xfrm>
          <a:custGeom>
            <a:avLst/>
            <a:gdLst>
              <a:gd name="connsiteX0" fmla="*/ 0 w 6261296"/>
              <a:gd name="connsiteY0" fmla="*/ 0 h 2194560"/>
              <a:gd name="connsiteX1" fmla="*/ 4708798 w 6261296"/>
              <a:gd name="connsiteY1" fmla="*/ 0 h 2194560"/>
              <a:gd name="connsiteX2" fmla="*/ 6261296 w 6261296"/>
              <a:gd name="connsiteY2" fmla="*/ 2194560 h 2194560"/>
              <a:gd name="connsiteX3" fmla="*/ 1552498 w 6261296"/>
              <a:gd name="connsiteY3" fmla="*/ 2194560 h 2194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1296" h="2194560">
                <a:moveTo>
                  <a:pt x="0" y="0"/>
                </a:moveTo>
                <a:lnTo>
                  <a:pt x="4708798" y="0"/>
                </a:lnTo>
                <a:lnTo>
                  <a:pt x="6261296" y="2194560"/>
                </a:lnTo>
                <a:lnTo>
                  <a:pt x="1552498" y="21945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CF1D70DE-B78A-41EC-BA18-B6E2A6D3116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1282504" y="0"/>
            <a:ext cx="6261296" cy="2194560"/>
          </a:xfrm>
          <a:custGeom>
            <a:avLst/>
            <a:gdLst>
              <a:gd name="connsiteX0" fmla="*/ 0 w 6261296"/>
              <a:gd name="connsiteY0" fmla="*/ 0 h 2194560"/>
              <a:gd name="connsiteX1" fmla="*/ 4708798 w 6261296"/>
              <a:gd name="connsiteY1" fmla="*/ 0 h 2194560"/>
              <a:gd name="connsiteX2" fmla="*/ 6261296 w 6261296"/>
              <a:gd name="connsiteY2" fmla="*/ 2194560 h 2194560"/>
              <a:gd name="connsiteX3" fmla="*/ 1552498 w 6261296"/>
              <a:gd name="connsiteY3" fmla="*/ 2194560 h 2194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1296" h="2194560">
                <a:moveTo>
                  <a:pt x="0" y="0"/>
                </a:moveTo>
                <a:lnTo>
                  <a:pt x="4708798" y="0"/>
                </a:lnTo>
                <a:lnTo>
                  <a:pt x="6261296" y="2194560"/>
                </a:lnTo>
                <a:lnTo>
                  <a:pt x="1552498" y="21945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660244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6836229" y="2276872"/>
            <a:ext cx="5355771" cy="27363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41969313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27308176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AD0D6-43E8-462D-A30D-84695693BEFB}" type="datetime1">
              <a:rPr lang="en-US" smtClean="0"/>
              <a:pPr/>
              <a:t>3/27/2025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4C04D3D9-D89A-3107-A9D7-AD6DE90FCC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6781" y="380718"/>
            <a:ext cx="71843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9984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AC73E-CEAB-4394-87C1-7BA679B82EA6}" type="datetime1">
              <a:rPr lang="en-US" smtClean="0"/>
              <a:t>3/27/2025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logo-MOPH.png" descr="logo-MOPH.png">
            <a:extLst>
              <a:ext uri="{FF2B5EF4-FFF2-40B4-BE49-F238E27FC236}">
                <a16:creationId xmlns:a16="http://schemas.microsoft.com/office/drawing/2014/main" id="{7F466D29-2E3F-FB0E-AED8-37F47CAF702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36205"/>
            <a:ext cx="540000" cy="540000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0E4FA489-1B7D-4498-4B6A-8F9831DC22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442" y="6459116"/>
            <a:ext cx="1509116" cy="419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1652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368DB-54C9-4535-AB74-B3953052DBC9}" type="datetime1">
              <a:rPr lang="en-US" smtClean="0"/>
              <a:t>3/27/2025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logo-MOPH.png" descr="logo-MOPH.png">
            <a:extLst>
              <a:ext uri="{FF2B5EF4-FFF2-40B4-BE49-F238E27FC236}">
                <a16:creationId xmlns:a16="http://schemas.microsoft.com/office/drawing/2014/main" id="{5EAD913B-A488-A48C-F0A5-3CF98F0153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9227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10F6E-CB26-4E56-8231-42097B73C4FF}" type="datetime1">
              <a:rPr lang="en-US" smtClean="0"/>
              <a:t>3/27/2025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logo-MOPH.png" descr="logo-MOPH.png">
            <a:extLst>
              <a:ext uri="{FF2B5EF4-FFF2-40B4-BE49-F238E27FC236}">
                <a16:creationId xmlns:a16="http://schemas.microsoft.com/office/drawing/2014/main" id="{06FDC62B-3F02-FEBA-9795-CFBE353619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5341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B82D-E2DB-4EE4-8299-75372A969E23}" type="datetime1">
              <a:rPr lang="en-US" smtClean="0"/>
              <a:t>3/27/2025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0" name="logo-MOPH.png" descr="logo-MOPH.png">
            <a:extLst>
              <a:ext uri="{FF2B5EF4-FFF2-40B4-BE49-F238E27FC236}">
                <a16:creationId xmlns:a16="http://schemas.microsoft.com/office/drawing/2014/main" id="{389C72E5-5587-71C9-12E8-CEF9EF5E4F3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0984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96842-9E25-441D-A3C3-ADCA2C91BD0C}" type="datetime1">
              <a:rPr lang="en-US" smtClean="0"/>
              <a:t>3/27/2025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logo-MOPH.png" descr="logo-MOPH.png">
            <a:extLst>
              <a:ext uri="{FF2B5EF4-FFF2-40B4-BE49-F238E27FC236}">
                <a16:creationId xmlns:a16="http://schemas.microsoft.com/office/drawing/2014/main" id="{E2714439-5488-EFA9-B938-935B61DD18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3348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2A630-5B84-4C3D-9A98-68CD8726F617}" type="datetime1">
              <a:rPr lang="en-US" smtClean="0"/>
              <a:t>3/27/2025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5" name="logo-MOPH.png" descr="logo-MOPH.png">
            <a:extLst>
              <a:ext uri="{FF2B5EF4-FFF2-40B4-BE49-F238E27FC236}">
                <a16:creationId xmlns:a16="http://schemas.microsoft.com/office/drawing/2014/main" id="{644CDC05-6FB3-34B3-1ECF-FC499D2D8DA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4047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0DB1B-7E16-45A4-BDB3-10385A99D2C8}" type="datetime1">
              <a:rPr lang="en-US" smtClean="0"/>
              <a:t>3/27/2025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logo-MOPH.png" descr="logo-MOPH.png">
            <a:extLst>
              <a:ext uri="{FF2B5EF4-FFF2-40B4-BE49-F238E27FC236}">
                <a16:creationId xmlns:a16="http://schemas.microsoft.com/office/drawing/2014/main" id="{59DD850B-8E25-B243-2A09-61AA71EDAF3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5909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5F8B0-53F4-4DB2-90A3-AA3F99C85B7F}" type="datetime1">
              <a:rPr lang="en-US" smtClean="0"/>
              <a:t>3/27/2025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logo-MOPH.png" descr="logo-MOPH.png">
            <a:extLst>
              <a:ext uri="{FF2B5EF4-FFF2-40B4-BE49-F238E27FC236}">
                <a16:creationId xmlns:a16="http://schemas.microsoft.com/office/drawing/2014/main" id="{8445D5E0-7B0B-C434-8486-33267540E62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19073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DBDE6-11D2-4681-AA41-E10C130DC977}" type="datetime1">
              <a:rPr lang="en-US" smtClean="0"/>
              <a:t>3/27/2025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9872-D4A7-41BC-A960-1A05A2BAE5A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963708"/>
      </p:ext>
    </p:extLst>
  </p:cSld>
  <p:clrMapOvr>
    <a:masterClrMapping/>
  </p:clrMapOvr>
  <p:hf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DBDE6-11D2-4681-AA41-E10C130DC977}" type="datetime1">
              <a:rPr lang="en-US" smtClean="0"/>
              <a:t>3/27/2025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9872-D4A7-41BC-A960-1A05A2BAE5A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573116"/>
      </p:ext>
    </p:extLst>
  </p:cSld>
  <p:clrMapOvr>
    <a:masterClrMapping/>
  </p:clrMapOvr>
  <p:hf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D1C36080-216B-481C-B79B-4CE1BEA42B5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4374" y="6486984"/>
            <a:ext cx="2877025" cy="365125"/>
          </a:xfrm>
        </p:spPr>
        <p:txBody>
          <a:bodyPr/>
          <a:lstStyle/>
          <a:p>
            <a:fld id="{76DAC73E-CEAB-4394-87C1-7BA679B82EA6}" type="datetime1">
              <a:rPr lang="en-US" smtClean="0"/>
              <a:t>3/27/2025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8C9EE733-9236-4A66-B769-06C28D848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86984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53E8759A-256E-4F8D-98B2-396BD2FAA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86984"/>
            <a:ext cx="3460830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ชื่อเรื่อง 1">
            <a:extLst>
              <a:ext uri="{FF2B5EF4-FFF2-40B4-BE49-F238E27FC236}">
                <a16:creationId xmlns:a16="http://schemas.microsoft.com/office/drawing/2014/main" id="{9751ED6E-BE6B-4BAE-BFEA-B387C9627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376" y="174747"/>
            <a:ext cx="11367054" cy="462917"/>
          </a:xfrm>
        </p:spPr>
        <p:txBody>
          <a:bodyPr>
            <a:normAutofit/>
          </a:bodyPr>
          <a:lstStyle>
            <a:lvl1pPr>
              <a:defRPr sz="3200">
                <a:solidFill>
                  <a:srgbClr val="006738"/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1pPr>
          </a:lstStyle>
          <a:p>
            <a:r>
              <a:rPr lang="th-TH" dirty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8" name="ตัวแทนเนื้อหา 2">
            <a:extLst>
              <a:ext uri="{FF2B5EF4-FFF2-40B4-BE49-F238E27FC236}">
                <a16:creationId xmlns:a16="http://schemas.microsoft.com/office/drawing/2014/main" id="{0D2D50D3-B8C8-42F4-8DC8-DC4357BC1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375" y="1231265"/>
            <a:ext cx="11367055" cy="5233306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spcBef>
                <a:spcPts val="0"/>
              </a:spcBef>
              <a:defRPr sz="3200">
                <a:solidFill>
                  <a:srgbClr val="4C6085"/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1pPr>
            <a:lvl2pPr>
              <a:lnSpc>
                <a:spcPct val="150000"/>
              </a:lnSpc>
              <a:spcBef>
                <a:spcPts val="0"/>
              </a:spcBef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2pPr>
            <a:lvl3pPr>
              <a:lnSpc>
                <a:spcPct val="150000"/>
              </a:lnSpc>
              <a:spcBef>
                <a:spcPts val="0"/>
              </a:spcBef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3pPr>
            <a:lvl4pPr>
              <a:lnSpc>
                <a:spcPct val="150000"/>
              </a:lnSpc>
              <a:spcBef>
                <a:spcPts val="0"/>
              </a:spcBef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4pPr>
            <a:lvl5pPr>
              <a:lnSpc>
                <a:spcPct val="150000"/>
              </a:lnSpc>
              <a:spcBef>
                <a:spcPts val="0"/>
              </a:spcBef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5pPr>
          </a:lstStyle>
          <a:p>
            <a:pPr lvl="0"/>
            <a:r>
              <a:rPr lang="th-TH" dirty="0"/>
              <a:t>คลิกเพื่อแก้ไขสไตล์ของข้อความต้นแบบ</a:t>
            </a:r>
          </a:p>
          <a:p>
            <a:pPr lvl="1"/>
            <a:r>
              <a:rPr lang="th-TH" dirty="0"/>
              <a:t>ระดับที่สอง</a:t>
            </a:r>
          </a:p>
          <a:p>
            <a:pPr lvl="2"/>
            <a:r>
              <a:rPr lang="th-TH" dirty="0"/>
              <a:t>ระดับที่สาม</a:t>
            </a:r>
          </a:p>
          <a:p>
            <a:pPr lvl="3"/>
            <a:r>
              <a:rPr lang="th-TH" dirty="0"/>
              <a:t>ระดับที่สี่</a:t>
            </a:r>
          </a:p>
          <a:p>
            <a:pPr lvl="4"/>
            <a:r>
              <a:rPr lang="th-TH" dirty="0"/>
              <a:t>ระดับที่ห้า</a:t>
            </a:r>
            <a:endParaRPr lang="en-US" dirty="0"/>
          </a:p>
        </p:txBody>
      </p:sp>
      <p:pic>
        <p:nvPicPr>
          <p:cNvPr id="9" name="logo-MOPH.png" descr="logo-MOPH.png">
            <a:extLst>
              <a:ext uri="{FF2B5EF4-FFF2-40B4-BE49-F238E27FC236}">
                <a16:creationId xmlns:a16="http://schemas.microsoft.com/office/drawing/2014/main" id="{367E0A66-87B2-480B-9210-E68C428600F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36205"/>
            <a:ext cx="540000" cy="540000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id="{C037C75F-E72A-4E69-93C5-67A5E06D9B1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442" y="6459116"/>
            <a:ext cx="1509116" cy="419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0361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9E5D605F-38B7-4471-B765-E861AC252F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167982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D94C99EC-9CA5-40EF-8284-277E25AD9F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991894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DECEF6A5-F941-4D8A-BC96-8DE08D3924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167982"/>
            <a:ext cx="577596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517E448F-2697-41C0-A143-1AF7DDC5C1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893560" y="1991894"/>
            <a:ext cx="5054600" cy="3684588"/>
          </a:xfrm>
        </p:spPr>
        <p:txBody>
          <a:bodyPr/>
          <a:lstStyle/>
          <a:p>
            <a:pPr lvl="0"/>
            <a:r>
              <a:rPr lang="th-TH" dirty="0"/>
              <a:t>คลิกเพื่อแก้ไขสไตล์ของข้อความต้นแบบ</a:t>
            </a:r>
          </a:p>
          <a:p>
            <a:pPr lvl="1"/>
            <a:r>
              <a:rPr lang="th-TH" dirty="0"/>
              <a:t>ระดับที่สอง</a:t>
            </a:r>
          </a:p>
          <a:p>
            <a:pPr lvl="2"/>
            <a:r>
              <a:rPr lang="th-TH" dirty="0"/>
              <a:t>ระดับที่สาม</a:t>
            </a:r>
          </a:p>
          <a:p>
            <a:pPr lvl="3"/>
            <a:r>
              <a:rPr lang="th-TH" dirty="0"/>
              <a:t>ระดับที่สี่</a:t>
            </a:r>
          </a:p>
          <a:p>
            <a:pPr lvl="4"/>
            <a:r>
              <a:rPr lang="th-TH" dirty="0"/>
              <a:t>ระดับที่ห้า</a:t>
            </a:r>
            <a:endParaRPr lang="en-US" dirty="0"/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4E02A325-AD52-4517-B0A0-DA85674EB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B82D-E2DB-4EE4-8299-75372A969E23}" type="datetime1">
              <a:rPr lang="en-US" smtClean="0"/>
              <a:t>3/27/2025</a:t>
            </a:fld>
            <a:endParaRPr lang="en-US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A5B91A43-5D52-42E4-BA96-802D248C8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69316871-0E80-42A7-A4C6-8D45A96C0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31960" y="6486984"/>
            <a:ext cx="2616200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ชื่อเรื่อง 1">
            <a:extLst>
              <a:ext uri="{FF2B5EF4-FFF2-40B4-BE49-F238E27FC236}">
                <a16:creationId xmlns:a16="http://schemas.microsoft.com/office/drawing/2014/main" id="{EB8FA82B-E45D-437A-A418-A4FFED27B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3985"/>
            <a:ext cx="11109960" cy="588774"/>
          </a:xfrm>
        </p:spPr>
        <p:txBody>
          <a:bodyPr>
            <a:noAutofit/>
          </a:bodyPr>
          <a:lstStyle>
            <a:lvl1pPr>
              <a:defRPr sz="3200" b="1"/>
            </a:lvl1pPr>
          </a:lstStyle>
          <a:p>
            <a:r>
              <a:rPr lang="th-TH" dirty="0"/>
              <a:t>คลิกเพื่อแก้ไขสไตล์ชื่อเรื่องต้นแบบ</a:t>
            </a:r>
            <a:endParaRPr lang="en-US" dirty="0"/>
          </a:p>
        </p:txBody>
      </p:sp>
      <p:pic>
        <p:nvPicPr>
          <p:cNvPr id="14" name="logo-MOPH.png" descr="logo-MOPH.png">
            <a:extLst>
              <a:ext uri="{FF2B5EF4-FFF2-40B4-BE49-F238E27FC236}">
                <a16:creationId xmlns:a16="http://schemas.microsoft.com/office/drawing/2014/main" id="{62B6DC5C-21E8-4619-BADB-02B3281197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241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image" Target="../media/image9.png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2316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  <p:sldLayoutId id="2147483674" r:id="rId15"/>
    <p:sldLayoutId id="2147483675" r:id="rId16"/>
    <p:sldLayoutId id="2147483676" r:id="rId17"/>
    <p:sldLayoutId id="2147483677" r:id="rId18"/>
    <p:sldLayoutId id="2147483679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grpSp>
        <p:nvGrpSpPr>
          <p:cNvPr id="7" name="กลุ่ม 6">
            <a:extLst>
              <a:ext uri="{FF2B5EF4-FFF2-40B4-BE49-F238E27FC236}">
                <a16:creationId xmlns:a16="http://schemas.microsoft.com/office/drawing/2014/main" id="{4F749ABB-B91C-8557-25BE-C7D44CF39D73}"/>
              </a:ext>
            </a:extLst>
          </p:cNvPr>
          <p:cNvGrpSpPr/>
          <p:nvPr userDrawn="1"/>
        </p:nvGrpSpPr>
        <p:grpSpPr>
          <a:xfrm flipH="1" flipV="1">
            <a:off x="6058880" y="2567"/>
            <a:ext cx="6136656" cy="3322321"/>
            <a:chOff x="0" y="5182382"/>
            <a:chExt cx="3098400" cy="1677440"/>
          </a:xfrm>
        </p:grpSpPr>
        <p:sp>
          <p:nvSpPr>
            <p:cNvPr id="8" name="Rectangle">
              <a:extLst>
                <a:ext uri="{FF2B5EF4-FFF2-40B4-BE49-F238E27FC236}">
                  <a16:creationId xmlns:a16="http://schemas.microsoft.com/office/drawing/2014/main" id="{032F191B-6D46-FCD1-ABAA-C4501406FB00}"/>
                </a:ext>
              </a:extLst>
            </p:cNvPr>
            <p:cNvSpPr/>
            <p:nvPr userDrawn="1"/>
          </p:nvSpPr>
          <p:spPr>
            <a:xfrm>
              <a:off x="0" y="5182382"/>
              <a:ext cx="54529" cy="1677440"/>
            </a:xfrm>
            <a:prstGeom prst="rect">
              <a:avLst/>
            </a:prstGeom>
            <a:gradFill>
              <a:gsLst>
                <a:gs pos="50000">
                  <a:srgbClr val="006738"/>
                </a:gs>
                <a:gs pos="100000">
                  <a:srgbClr val="4C6085"/>
                </a:gs>
                <a:gs pos="0">
                  <a:schemeClr val="bg1"/>
                </a:gs>
              </a:gsLst>
              <a:lin ang="5400000" scaled="1"/>
            </a:gra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defTabSz="825500"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9" name="Rectangle">
              <a:extLst>
                <a:ext uri="{FF2B5EF4-FFF2-40B4-BE49-F238E27FC236}">
                  <a16:creationId xmlns:a16="http://schemas.microsoft.com/office/drawing/2014/main" id="{BFE9D083-9A6F-5D37-BD6E-C33DC10343D8}"/>
                </a:ext>
              </a:extLst>
            </p:cNvPr>
            <p:cNvSpPr/>
            <p:nvPr userDrawn="1"/>
          </p:nvSpPr>
          <p:spPr>
            <a:xfrm rot="5400000">
              <a:off x="1526140" y="5287478"/>
              <a:ext cx="54529" cy="3089990"/>
            </a:xfrm>
            <a:prstGeom prst="rect">
              <a:avLst/>
            </a:prstGeom>
            <a:gradFill>
              <a:gsLst>
                <a:gs pos="50000">
                  <a:srgbClr val="006738"/>
                </a:gs>
                <a:gs pos="100000">
                  <a:srgbClr val="4C6085"/>
                </a:gs>
                <a:gs pos="0">
                  <a:schemeClr val="bg1"/>
                </a:gs>
              </a:gsLst>
              <a:lin ang="5400000" scaled="1"/>
            </a:gra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defTabSz="825500"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</p:grpSp>
      <p:grpSp>
        <p:nvGrpSpPr>
          <p:cNvPr id="10" name="กลุ่ม 9">
            <a:extLst>
              <a:ext uri="{FF2B5EF4-FFF2-40B4-BE49-F238E27FC236}">
                <a16:creationId xmlns:a16="http://schemas.microsoft.com/office/drawing/2014/main" id="{561D6870-52B2-4737-CE78-2F0C82F71FAE}"/>
              </a:ext>
            </a:extLst>
          </p:cNvPr>
          <p:cNvGrpSpPr/>
          <p:nvPr userDrawn="1"/>
        </p:nvGrpSpPr>
        <p:grpSpPr>
          <a:xfrm>
            <a:off x="-375" y="3536273"/>
            <a:ext cx="6136656" cy="3322321"/>
            <a:chOff x="0" y="5182382"/>
            <a:chExt cx="3098400" cy="1677440"/>
          </a:xfrm>
        </p:grpSpPr>
        <p:sp>
          <p:nvSpPr>
            <p:cNvPr id="11" name="Rectangle">
              <a:extLst>
                <a:ext uri="{FF2B5EF4-FFF2-40B4-BE49-F238E27FC236}">
                  <a16:creationId xmlns:a16="http://schemas.microsoft.com/office/drawing/2014/main" id="{68B03EA4-F4B9-A8A9-1095-A36DC1C87A6B}"/>
                </a:ext>
              </a:extLst>
            </p:cNvPr>
            <p:cNvSpPr/>
            <p:nvPr userDrawn="1"/>
          </p:nvSpPr>
          <p:spPr>
            <a:xfrm>
              <a:off x="0" y="5182382"/>
              <a:ext cx="54529" cy="1677440"/>
            </a:xfrm>
            <a:prstGeom prst="rect">
              <a:avLst/>
            </a:prstGeom>
            <a:gradFill>
              <a:gsLst>
                <a:gs pos="50000">
                  <a:srgbClr val="006738"/>
                </a:gs>
                <a:gs pos="100000">
                  <a:srgbClr val="4C6085"/>
                </a:gs>
                <a:gs pos="0">
                  <a:schemeClr val="bg1"/>
                </a:gs>
              </a:gsLst>
              <a:lin ang="5400000" scaled="1"/>
            </a:gra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defTabSz="825500"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12" name="Rectangle">
              <a:extLst>
                <a:ext uri="{FF2B5EF4-FFF2-40B4-BE49-F238E27FC236}">
                  <a16:creationId xmlns:a16="http://schemas.microsoft.com/office/drawing/2014/main" id="{00386DB3-4190-0ED4-85B8-41CFA4BE43B7}"/>
                </a:ext>
              </a:extLst>
            </p:cNvPr>
            <p:cNvSpPr/>
            <p:nvPr userDrawn="1"/>
          </p:nvSpPr>
          <p:spPr>
            <a:xfrm rot="5400000">
              <a:off x="1526140" y="5287478"/>
              <a:ext cx="54529" cy="3089990"/>
            </a:xfrm>
            <a:prstGeom prst="rect">
              <a:avLst/>
            </a:prstGeom>
            <a:gradFill>
              <a:gsLst>
                <a:gs pos="50000">
                  <a:srgbClr val="006738"/>
                </a:gs>
                <a:gs pos="100000">
                  <a:srgbClr val="4C6085"/>
                </a:gs>
                <a:gs pos="0">
                  <a:schemeClr val="bg1"/>
                </a:gs>
              </a:gsLst>
              <a:lin ang="5400000" scaled="1"/>
            </a:gra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defTabSz="825500"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</p:grpSp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9091453C-74F8-D02C-D242-3E53C34F6296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442" y="6459116"/>
            <a:ext cx="1509116" cy="419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373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650" r:id="rId12"/>
    <p:sldLayoutId id="214748365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CC9EE-D784-39CE-14BF-CB9F327025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3">
            <a:extLst>
              <a:ext uri="{FF2B5EF4-FFF2-40B4-BE49-F238E27FC236}">
                <a16:creationId xmlns:a16="http://schemas.microsoft.com/office/drawing/2014/main" id="{8827DBB4-9A28-8FCE-3A79-11C1D8FF2838}"/>
              </a:ext>
            </a:extLst>
          </p:cNvPr>
          <p:cNvSpPr/>
          <p:nvPr/>
        </p:nvSpPr>
        <p:spPr>
          <a:xfrm>
            <a:off x="27281" y="0"/>
            <a:ext cx="12192000" cy="6829316"/>
          </a:xfrm>
          <a:custGeom>
            <a:avLst/>
            <a:gdLst/>
            <a:ahLst/>
            <a:cxnLst/>
            <a:rect l="l" t="t" r="r" b="b"/>
            <a:pathLst>
              <a:path w="18288000" h="10350710">
                <a:moveTo>
                  <a:pt x="0" y="0"/>
                </a:moveTo>
                <a:lnTo>
                  <a:pt x="18288000" y="0"/>
                </a:lnTo>
                <a:lnTo>
                  <a:pt x="18288000" y="10350710"/>
                </a:lnTo>
                <a:lnTo>
                  <a:pt x="0" y="1035071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35" r="-335"/>
            </a:stretch>
          </a:blipFill>
        </p:spPr>
        <p:txBody>
          <a:bodyPr/>
          <a:lstStyle/>
          <a:p>
            <a:endParaRPr lang="en-US" dirty="0"/>
          </a:p>
        </p:txBody>
      </p:sp>
      <p:pic>
        <p:nvPicPr>
          <p:cNvPr id="54" name="รูปภาพ 53">
            <a:extLst>
              <a:ext uri="{FF2B5EF4-FFF2-40B4-BE49-F238E27FC236}">
                <a16:creationId xmlns:a16="http://schemas.microsoft.com/office/drawing/2014/main" id="{96E20CB0-9B12-E265-CBF9-3493D4FF6D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3230"/>
            <a:ext cx="867747" cy="867747"/>
          </a:xfrm>
          <a:prstGeom prst="rect">
            <a:avLst/>
          </a:prstGeom>
        </p:spPr>
      </p:pic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94271516-98C8-D189-0F10-43994691BD0B}"/>
              </a:ext>
            </a:extLst>
          </p:cNvPr>
          <p:cNvSpPr txBox="1"/>
          <p:nvPr/>
        </p:nvSpPr>
        <p:spPr>
          <a:xfrm>
            <a:off x="2495031" y="129416"/>
            <a:ext cx="9696969" cy="1261884"/>
          </a:xfrm>
          <a:prstGeom prst="rect">
            <a:avLst/>
          </a:prstGeom>
          <a:solidFill>
            <a:srgbClr val="FFF5E9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ประเด็นที่ 7 : เพิ่มศักยภาพเศรษฐกิจสุขภาพสู่ 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Medical &amp; Wellness Hub</a:t>
            </a:r>
            <a:r>
              <a:rPr lang="th-TH" sz="2800" b="1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algn="ctr"/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 3 รายรับจากการให้บริการผู้ป่วยนอกที่ได้รับบริการด้านการแพทย์แผนไทยและ การแพทย์ทางเลือก</a:t>
            </a:r>
          </a:p>
          <a:p>
            <a:pPr algn="ctr"/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ที่ได้มาตรฐาน ต่อจำนวนครั้งผู้รับบริการทั้งหมด (เพิ่มขึ้น2เท่า) ไม่น้อยกว่า 80 บาท/ครั้ง </a:t>
            </a:r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B9F95014-E04F-C928-B89A-FC582EB768C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4562"/>
          <a:stretch/>
        </p:blipFill>
        <p:spPr>
          <a:xfrm>
            <a:off x="70338" y="1390642"/>
            <a:ext cx="4768868" cy="3672810"/>
          </a:xfrm>
          <a:prstGeom prst="rect">
            <a:avLst/>
          </a:prstGeom>
        </p:spPr>
      </p:pic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id="{42C9D739-A849-D0B2-363E-64CE001935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82262" y="1390642"/>
            <a:ext cx="7309738" cy="3672811"/>
          </a:xfrm>
          <a:prstGeom prst="rect">
            <a:avLst/>
          </a:prstGeom>
        </p:spPr>
      </p:pic>
      <p:sp>
        <p:nvSpPr>
          <p:cNvPr id="13" name="ลูกศร: ขวา 12">
            <a:extLst>
              <a:ext uri="{FF2B5EF4-FFF2-40B4-BE49-F238E27FC236}">
                <a16:creationId xmlns:a16="http://schemas.microsoft.com/office/drawing/2014/main" id="{3ADD053D-E605-8D2C-4C2A-2AC98DA30B74}"/>
              </a:ext>
            </a:extLst>
          </p:cNvPr>
          <p:cNvSpPr/>
          <p:nvPr/>
        </p:nvSpPr>
        <p:spPr>
          <a:xfrm>
            <a:off x="7766632" y="1388792"/>
            <a:ext cx="2451143" cy="1240336"/>
          </a:xfrm>
          <a:prstGeom prst="rightArrow">
            <a:avLst>
              <a:gd name="adj1" fmla="val 74073"/>
              <a:gd name="adj2" fmla="val 58275"/>
            </a:avLst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วงรี 14">
            <a:extLst>
              <a:ext uri="{FF2B5EF4-FFF2-40B4-BE49-F238E27FC236}">
                <a16:creationId xmlns:a16="http://schemas.microsoft.com/office/drawing/2014/main" id="{85833ABA-0CE2-3172-779D-7E4A0481AE9E}"/>
              </a:ext>
            </a:extLst>
          </p:cNvPr>
          <p:cNvSpPr/>
          <p:nvPr/>
        </p:nvSpPr>
        <p:spPr>
          <a:xfrm>
            <a:off x="6839339" y="1373017"/>
            <a:ext cx="3996024" cy="12403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>
                <a:solidFill>
                  <a:schemeClr val="tx1"/>
                </a:solidFill>
                <a:highlight>
                  <a:srgbClr val="FFFF00"/>
                </a:highlight>
                <a:latin typeface="TH SarabunPSK" panose="020B0500040200020003" pitchFamily="34" charset="-34"/>
                <a:cs typeface="TH SarabunPSK" panose="020B0500040200020003" pitchFamily="34" charset="-34"/>
              </a:rPr>
              <a:t>ภาพรวม จ.อุดรธานี </a:t>
            </a:r>
          </a:p>
          <a:p>
            <a:pPr algn="ctr"/>
            <a:r>
              <a:rPr lang="th-TH" sz="2000" b="1" dirty="0">
                <a:solidFill>
                  <a:schemeClr val="tx1"/>
                </a:solidFill>
                <a:highlight>
                  <a:srgbClr val="FFFF00"/>
                </a:highlight>
                <a:latin typeface="TH SarabunPSK" panose="020B0500040200020003" pitchFamily="34" charset="-34"/>
                <a:cs typeface="TH SarabunPSK" panose="020B0500040200020003" pitchFamily="34" charset="-34"/>
              </a:rPr>
              <a:t>อันดับที่ 12 ของประเทศ</a:t>
            </a:r>
          </a:p>
          <a:p>
            <a:pPr algn="ctr"/>
            <a:r>
              <a:rPr lang="th-TH" sz="1600" b="1" dirty="0">
                <a:solidFill>
                  <a:schemeClr val="tx1"/>
                </a:solidFill>
                <a:highlight>
                  <a:srgbClr val="FFFF00"/>
                </a:highlight>
                <a:latin typeface="TH SarabunPSK" panose="020B0500040200020003" pitchFamily="34" charset="-34"/>
                <a:cs typeface="TH SarabunPSK" panose="020B0500040200020003" pitchFamily="34" charset="-34"/>
              </a:rPr>
              <a:t>ผลงาน </a:t>
            </a:r>
            <a:r>
              <a:rPr lang="th-TH" b="1" dirty="0">
                <a:solidFill>
                  <a:schemeClr val="tx1"/>
                </a:solidFill>
                <a:highlight>
                  <a:srgbClr val="FFFF00"/>
                </a:highlight>
                <a:latin typeface="TH SarabunPSK" panose="020B0500040200020003" pitchFamily="34" charset="-34"/>
                <a:cs typeface="TH SarabunPSK" panose="020B0500040200020003" pitchFamily="34" charset="-34"/>
              </a:rPr>
              <a:t>40.48 บาท/ครั้ง</a:t>
            </a:r>
            <a:endParaRPr lang="th-TH" sz="1600" b="1" dirty="0">
              <a:solidFill>
                <a:schemeClr val="tx1"/>
              </a:solidFill>
              <a:highlight>
                <a:srgbClr val="FFFF00"/>
              </a:highligh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วงรี 15">
            <a:extLst>
              <a:ext uri="{FF2B5EF4-FFF2-40B4-BE49-F238E27FC236}">
                <a16:creationId xmlns:a16="http://schemas.microsoft.com/office/drawing/2014/main" id="{084CBCA2-42FE-6CDB-757F-312855245638}"/>
              </a:ext>
            </a:extLst>
          </p:cNvPr>
          <p:cNvSpPr/>
          <p:nvPr/>
        </p:nvSpPr>
        <p:spPr>
          <a:xfrm>
            <a:off x="5421086" y="4821570"/>
            <a:ext cx="3253738" cy="124033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1600" b="1" dirty="0">
              <a:solidFill>
                <a:schemeClr val="tx1"/>
              </a:solidFill>
              <a:highlight>
                <a:srgbClr val="FFFF00"/>
              </a:highligh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52D6623F-206B-5925-ABA5-9EDB14214168}"/>
              </a:ext>
            </a:extLst>
          </p:cNvPr>
          <p:cNvSpPr txBox="1"/>
          <p:nvPr/>
        </p:nvSpPr>
        <p:spPr>
          <a:xfrm>
            <a:off x="6624699" y="5094807"/>
            <a:ext cx="5501753" cy="166199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th-TH" sz="2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จากการวิเคราะห์ข้อมูลพบว่า อำเภอที่มีผลการดำเนินงานอยู่ในระดับดีมี</a:t>
            </a: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- มูลค่าการจ่ายยาสมุนไพรต่อครั้งอยู่ในระดับสูง </a:t>
            </a:r>
          </a:p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(คิดเป็นจำนวน 90 บาท/ครั้งบริการแผนไทย)</a:t>
            </a: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- มีการให้บริการด้านการนวดและการประคบสมุนไพรในปริมาณมาก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คิดเป็นร้อยละ 42.06 ของจำนวนครั้งบริการแผนไทยทั้งหมด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en-US" sz="2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9A030D35-E6CC-F0AE-A74E-4C7BDD311411}"/>
              </a:ext>
            </a:extLst>
          </p:cNvPr>
          <p:cNvSpPr txBox="1"/>
          <p:nvPr/>
        </p:nvSpPr>
        <p:spPr>
          <a:xfrm>
            <a:off x="7786449" y="4762223"/>
            <a:ext cx="446696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*</a:t>
            </a:r>
            <a:r>
              <a:rPr lang="en-US" sz="16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ข้อมูลรายงานโปรแกรม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https://kpi.thaipadi.org/ ณ </a:t>
            </a:r>
            <a:r>
              <a:rPr lang="en-US" sz="16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3 </a:t>
            </a:r>
            <a:r>
              <a:rPr lang="en-US" sz="16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มีนาคม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2568</a:t>
            </a:r>
          </a:p>
        </p:txBody>
      </p:sp>
      <p:graphicFrame>
        <p:nvGraphicFramePr>
          <p:cNvPr id="25" name="ตาราง 24">
            <a:extLst>
              <a:ext uri="{FF2B5EF4-FFF2-40B4-BE49-F238E27FC236}">
                <a16:creationId xmlns:a16="http://schemas.microsoft.com/office/drawing/2014/main" id="{4D28DD2B-6265-299C-85AA-DC3B67BA13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336644"/>
              </p:ext>
            </p:extLst>
          </p:nvPr>
        </p:nvGraphicFramePr>
        <p:xfrm>
          <a:off x="65547" y="5164938"/>
          <a:ext cx="6513232" cy="1571015"/>
        </p:xfrm>
        <a:graphic>
          <a:graphicData uri="http://schemas.openxmlformats.org/drawingml/2006/table">
            <a:tbl>
              <a:tblPr>
                <a:tableStyleId>{638B1855-1B75-4FBE-930C-398BA8C253C6}</a:tableStyleId>
              </a:tblPr>
              <a:tblGrid>
                <a:gridCol w="954526">
                  <a:extLst>
                    <a:ext uri="{9D8B030D-6E8A-4147-A177-3AD203B41FA5}">
                      <a16:colId xmlns:a16="http://schemas.microsoft.com/office/drawing/2014/main" val="1784143766"/>
                    </a:ext>
                  </a:extLst>
                </a:gridCol>
                <a:gridCol w="1038747">
                  <a:extLst>
                    <a:ext uri="{9D8B030D-6E8A-4147-A177-3AD203B41FA5}">
                      <a16:colId xmlns:a16="http://schemas.microsoft.com/office/drawing/2014/main" val="3396373237"/>
                    </a:ext>
                  </a:extLst>
                </a:gridCol>
                <a:gridCol w="1350169">
                  <a:extLst>
                    <a:ext uri="{9D8B030D-6E8A-4147-A177-3AD203B41FA5}">
                      <a16:colId xmlns:a16="http://schemas.microsoft.com/office/drawing/2014/main" val="3210560355"/>
                    </a:ext>
                  </a:extLst>
                </a:gridCol>
                <a:gridCol w="1153264">
                  <a:extLst>
                    <a:ext uri="{9D8B030D-6E8A-4147-A177-3AD203B41FA5}">
                      <a16:colId xmlns:a16="http://schemas.microsoft.com/office/drawing/2014/main" val="1099803602"/>
                    </a:ext>
                  </a:extLst>
                </a:gridCol>
                <a:gridCol w="1203847">
                  <a:extLst>
                    <a:ext uri="{9D8B030D-6E8A-4147-A177-3AD203B41FA5}">
                      <a16:colId xmlns:a16="http://schemas.microsoft.com/office/drawing/2014/main" val="2846286829"/>
                    </a:ext>
                  </a:extLst>
                </a:gridCol>
                <a:gridCol w="812679">
                  <a:extLst>
                    <a:ext uri="{9D8B030D-6E8A-4147-A177-3AD203B41FA5}">
                      <a16:colId xmlns:a16="http://schemas.microsoft.com/office/drawing/2014/main" val="2369577438"/>
                    </a:ext>
                  </a:extLst>
                </a:gridCol>
              </a:tblGrid>
              <a:tr h="416856">
                <a:tc>
                  <a:txBody>
                    <a:bodyPr/>
                    <a:lstStyle/>
                    <a:p>
                      <a:pPr algn="ctr" fontAlgn="t"/>
                      <a:r>
                        <a:rPr lang="en-US" sz="230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OPD Visit </a:t>
                      </a:r>
                      <a:endParaRPr lang="en-US" sz="23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30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OPD Visit</a:t>
                      </a:r>
                      <a:br>
                        <a:rPr lang="en-US" sz="230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30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แผนไทย </a:t>
                      </a:r>
                      <a:endParaRPr lang="th-TH" sz="23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30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มูลค่ายาสมุนไพร </a:t>
                      </a:r>
                      <a:endParaRPr lang="th-TH" sz="23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3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หัตถการ</a:t>
                      </a:r>
                    </a:p>
                    <a:p>
                      <a:pPr algn="ctr" fontAlgn="t"/>
                      <a:r>
                        <a:rPr lang="th-TH" sz="23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แผนไทย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30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รวมรายรับบริการทั้งหมด </a:t>
                      </a:r>
                      <a:endParaRPr lang="th-TH" sz="23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30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รายรับต่อครั้ง </a:t>
                      </a:r>
                      <a:br>
                        <a:rPr lang="th-TH" sz="230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30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(บาท) </a:t>
                      </a:r>
                      <a:endParaRPr lang="th-TH" sz="23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7561643"/>
                  </a:ext>
                </a:extLst>
              </a:tr>
              <a:tr h="511835"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1,906,151 </a:t>
                      </a:r>
                      <a:endParaRPr lang="en-US" sz="2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587,659 </a:t>
                      </a:r>
                      <a:endParaRPr lang="en-US" sz="2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37,307,802.94 </a:t>
                      </a:r>
                      <a:endParaRPr lang="en-US" sz="2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39,848,020 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77,155,822.94 </a:t>
                      </a:r>
                      <a:endParaRPr lang="en-US" sz="2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20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40.48 </a:t>
                      </a:r>
                      <a:endParaRPr lang="en-US" sz="2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0961192"/>
                  </a:ext>
                </a:extLst>
              </a:tr>
            </a:tbl>
          </a:graphicData>
        </a:graphic>
      </p:graphicFrame>
      <p:sp>
        <p:nvSpPr>
          <p:cNvPr id="26" name="สี่เหลี่ยมผืนผ้า 25">
            <a:extLst>
              <a:ext uri="{FF2B5EF4-FFF2-40B4-BE49-F238E27FC236}">
                <a16:creationId xmlns:a16="http://schemas.microsoft.com/office/drawing/2014/main" id="{9D07BF85-F8BD-49DE-3F54-2949C005DDA5}"/>
              </a:ext>
            </a:extLst>
          </p:cNvPr>
          <p:cNvSpPr/>
          <p:nvPr/>
        </p:nvSpPr>
        <p:spPr>
          <a:xfrm>
            <a:off x="2080843" y="5157568"/>
            <a:ext cx="1352822" cy="157101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B06F766C-4C02-C5A0-0129-62AD9DE608CB}"/>
              </a:ext>
            </a:extLst>
          </p:cNvPr>
          <p:cNvSpPr txBox="1"/>
          <p:nvPr/>
        </p:nvSpPr>
        <p:spPr>
          <a:xfrm>
            <a:off x="1602975" y="5864635"/>
            <a:ext cx="2375393" cy="338554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คิดเป็น ร้อยละ 48.35 ของรายรับทั้งหมด</a:t>
            </a:r>
            <a:endParaRPr lang="en-US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6770093"/>
      </p:ext>
    </p:extLst>
  </p:cSld>
  <p:clrMapOvr>
    <a:masterClrMapping/>
  </p:clrMapOvr>
</p:sld>
</file>

<file path=ppt/theme/theme1.xml><?xml version="1.0" encoding="utf-8"?>
<a:theme xmlns:a="http://schemas.openxmlformats.org/drawingml/2006/main" name="Contents Slide Master">
  <a:themeElements>
    <a:clrScheme name="ALLPPT COLOR-11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BDC7"/>
      </a:accent1>
      <a:accent2>
        <a:srgbClr val="85C2F8"/>
      </a:accent2>
      <a:accent3>
        <a:srgbClr val="96E5D8"/>
      </a:accent3>
      <a:accent4>
        <a:srgbClr val="BE8BE2"/>
      </a:accent4>
      <a:accent5>
        <a:srgbClr val="FEE680"/>
      </a:accent5>
      <a:accent6>
        <a:srgbClr val="B2B2B2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3422</TotalTime>
  <Words>201</Words>
  <Application>Microsoft Office PowerPoint</Application>
  <PresentationFormat>แบบจอกว้าง</PresentationFormat>
  <Paragraphs>27</Paragraphs>
  <Slides>1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2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9" baseType="lpstr">
      <vt:lpstr>Calibri Light</vt:lpstr>
      <vt:lpstr>Prompt</vt:lpstr>
      <vt:lpstr>Arial</vt:lpstr>
      <vt:lpstr>Calibri</vt:lpstr>
      <vt:lpstr>TH SarabunPSK</vt:lpstr>
      <vt:lpstr>Helvetica Neue Medium</vt:lpstr>
      <vt:lpstr>Contents Slide Master</vt:lpstr>
      <vt:lpstr>ธีมของ Office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Surachai Rossoda</dc:creator>
  <cp:lastModifiedBy>จิ๊บ อาพร</cp:lastModifiedBy>
  <cp:revision>90</cp:revision>
  <cp:lastPrinted>2025-03-27T08:34:13Z</cp:lastPrinted>
  <dcterms:created xsi:type="dcterms:W3CDTF">2024-05-28T03:34:43Z</dcterms:created>
  <dcterms:modified xsi:type="dcterms:W3CDTF">2025-03-27T08:55:14Z</dcterms:modified>
</cp:coreProperties>
</file>