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7"/>
  </p:notesMasterIdLst>
  <p:sldIdLst>
    <p:sldId id="1993219970" r:id="rId3"/>
    <p:sldId id="264" r:id="rId4"/>
    <p:sldId id="1993219977" r:id="rId5"/>
    <p:sldId id="1993219976" r:id="rId6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68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B0E27F-9394-4CD1-81EF-0500EAC4B0AD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5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881A72-6C71-4492-B51D-DFE9005629C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82171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5D59830-4611-4054-AB62-845E3621B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191" y="1122363"/>
            <a:ext cx="11234057" cy="2387600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22887CDF-C78C-4CAD-8611-EF9CBDEF6D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191" y="3602038"/>
            <a:ext cx="11234057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dirty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C86A162-FC09-4BFE-A177-91DC05C71F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5191" y="6496313"/>
            <a:ext cx="3096209" cy="365125"/>
          </a:xfrm>
        </p:spPr>
        <p:txBody>
          <a:bodyPr/>
          <a:lstStyle/>
          <a:p>
            <a:fld id="{7E6AD0D6-43E8-462D-A30D-84695693BEFB}" type="datetime1">
              <a:rPr lang="en-US" smtClean="0"/>
              <a:t>9/1/2025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0998B33-6DC8-4262-966E-33BEA8FB0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313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C3B2BE6-9F3C-4DD4-AB8F-B46FC0EF1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96313"/>
            <a:ext cx="3108648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7FA9F55B-1854-4FA2-83A2-B4974D6451F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781" y="380718"/>
            <a:ext cx="71843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0486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1C36080-216B-481C-B79B-4CE1BEA42B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4374" y="6486984"/>
            <a:ext cx="2877025" cy="365125"/>
          </a:xfrm>
        </p:spPr>
        <p:txBody>
          <a:bodyPr/>
          <a:lstStyle/>
          <a:p>
            <a:fld id="{76DAC73E-CEAB-4394-87C1-7BA679B82EA6}" type="datetime1">
              <a:rPr lang="en-US" smtClean="0"/>
              <a:t>9/1/2025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C9EE733-9236-4A66-B769-06C28D848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984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3E8759A-256E-4F8D-98B2-396BD2FAA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46083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ชื่อเรื่อง 1">
            <a:extLst>
              <a:ext uri="{FF2B5EF4-FFF2-40B4-BE49-F238E27FC236}">
                <a16:creationId xmlns:a16="http://schemas.microsoft.com/office/drawing/2014/main" id="{9751ED6E-BE6B-4BAE-BFEA-B387C9627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376" y="174747"/>
            <a:ext cx="11367054" cy="462917"/>
          </a:xfrm>
        </p:spPr>
        <p:txBody>
          <a:bodyPr>
            <a:normAutofit/>
          </a:bodyPr>
          <a:lstStyle>
            <a:lvl1pPr>
              <a:defRPr sz="3200">
                <a:solidFill>
                  <a:srgbClr val="006738"/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8" name="ตัวแทนเนื้อหา 2">
            <a:extLst>
              <a:ext uri="{FF2B5EF4-FFF2-40B4-BE49-F238E27FC236}">
                <a16:creationId xmlns:a16="http://schemas.microsoft.com/office/drawing/2014/main" id="{0D2D50D3-B8C8-42F4-8DC8-DC4357BC1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375" y="1231265"/>
            <a:ext cx="11367055" cy="5233306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spcBef>
                <a:spcPts val="0"/>
              </a:spcBef>
              <a:defRPr sz="3200">
                <a:solidFill>
                  <a:srgbClr val="4C6085"/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  <a:lvl2pPr>
              <a:lnSpc>
                <a:spcPct val="150000"/>
              </a:lnSpc>
              <a:spcBef>
                <a:spcPts val="0"/>
              </a:spcBef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2pPr>
            <a:lvl3pPr>
              <a:lnSpc>
                <a:spcPct val="150000"/>
              </a:lnSpc>
              <a:spcBef>
                <a:spcPts val="0"/>
              </a:spcBef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3pPr>
            <a:lvl4pPr>
              <a:lnSpc>
                <a:spcPct val="150000"/>
              </a:lnSpc>
              <a:spcBef>
                <a:spcPts val="0"/>
              </a:spcBef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4pPr>
            <a:lvl5pPr>
              <a:lnSpc>
                <a:spcPct val="150000"/>
              </a:lnSpc>
              <a:spcBef>
                <a:spcPts val="0"/>
              </a:spcBef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5pPr>
          </a:lstStyle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pic>
        <p:nvPicPr>
          <p:cNvPr id="9" name="logo-MOPH.png" descr="logo-MOPH.png">
            <a:extLst>
              <a:ext uri="{FF2B5EF4-FFF2-40B4-BE49-F238E27FC236}">
                <a16:creationId xmlns:a16="http://schemas.microsoft.com/office/drawing/2014/main" id="{367E0A66-87B2-480B-9210-E68C428600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0570" y="13620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65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36079E9-477B-46F1-AE4C-2D582C7F9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1167110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EC069280-E1C8-4F3E-A339-48D250093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116711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56839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6F4B0A3-526B-44D6-B61D-D76C7EDF1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368DB-54C9-4535-AB74-B3953052DBC9}" type="datetime1">
              <a:rPr lang="en-US" smtClean="0"/>
              <a:t>9/1/2025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FE71A8A-8583-4790-8483-8DC2ABD9E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7C2986A-73D8-4069-98D1-2C14EAD0A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38836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logo-MOPH.png" descr="logo-MOPH.png">
            <a:extLst>
              <a:ext uri="{FF2B5EF4-FFF2-40B4-BE49-F238E27FC236}">
                <a16:creationId xmlns:a16="http://schemas.microsoft.com/office/drawing/2014/main" id="{58D9FAE7-1BD0-4024-BAA8-9DB076269D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908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C117E48-1E88-4B04-92A7-1A8327929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985"/>
            <a:ext cx="11176000" cy="588774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CAAFED7-9917-4BE7-BC55-8D64997AE1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75657"/>
            <a:ext cx="5181600" cy="500130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14FC3098-86FC-4F8C-8A8C-59179E7584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32600" y="1175657"/>
            <a:ext cx="5181600" cy="500130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63AD0AA8-23B0-49FE-A546-F3458F1FA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10F6E-CB26-4E56-8231-42097B73C4FF}" type="datetime1">
              <a:rPr lang="en-US" smtClean="0"/>
              <a:t>9/1/2025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2EDA0C43-231B-409F-9EFB-26A0E3B0E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4E224D4-84E7-4A89-8F59-9CB84FE32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1000" y="6486984"/>
            <a:ext cx="274320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logo-MOPH.png" descr="logo-MOPH.png">
            <a:extLst>
              <a:ext uri="{FF2B5EF4-FFF2-40B4-BE49-F238E27FC236}">
                <a16:creationId xmlns:a16="http://schemas.microsoft.com/office/drawing/2014/main" id="{3AA159C2-966C-43C4-97A3-ED34C8D72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599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E5D605F-38B7-4471-B765-E861AC252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167982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94C99EC-9CA5-40EF-8284-277E25AD9F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991894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DECEF6A5-F941-4D8A-BC96-8DE08D3924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167982"/>
            <a:ext cx="577596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517E448F-2697-41C0-A143-1AF7DDC5C1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93560" y="1991894"/>
            <a:ext cx="5054600" cy="3684588"/>
          </a:xfrm>
        </p:spPr>
        <p:txBody>
          <a:bodyPr/>
          <a:lstStyle/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4E02A325-AD52-4517-B0A0-DA85674EB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B82D-E2DB-4EE4-8299-75372A969E23}" type="datetime1">
              <a:rPr lang="en-US" smtClean="0"/>
              <a:t>9/1/2025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A5B91A43-5D52-42E4-BA96-802D248C8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69316871-0E80-42A7-A4C6-8D45A96C0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31960" y="6486984"/>
            <a:ext cx="261620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ชื่อเรื่อง 1">
            <a:extLst>
              <a:ext uri="{FF2B5EF4-FFF2-40B4-BE49-F238E27FC236}">
                <a16:creationId xmlns:a16="http://schemas.microsoft.com/office/drawing/2014/main" id="{EB8FA82B-E45D-437A-A418-A4FFED27B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985"/>
            <a:ext cx="11109960" cy="588774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pic>
        <p:nvPicPr>
          <p:cNvPr id="14" name="logo-MOPH.png" descr="logo-MOPH.png">
            <a:extLst>
              <a:ext uri="{FF2B5EF4-FFF2-40B4-BE49-F238E27FC236}">
                <a16:creationId xmlns:a16="http://schemas.microsoft.com/office/drawing/2014/main" id="{62B6DC5C-21E8-4619-BADB-02B3281197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16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E585E35-1DC3-41FF-9156-191D3F78B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563" y="365125"/>
            <a:ext cx="11552957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DD7F3688-650E-40B4-B01C-E757A704E8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4563" y="6356350"/>
            <a:ext cx="3226837" cy="365125"/>
          </a:xfrm>
        </p:spPr>
        <p:txBody>
          <a:bodyPr/>
          <a:lstStyle/>
          <a:p>
            <a:fld id="{A1C96842-9E25-441D-A3C3-ADCA2C91BD0C}" type="datetime1">
              <a:rPr lang="en-US" smtClean="0"/>
              <a:t>9/1/2025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42DB62B7-1FE4-4DA0-A68C-D656958CF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582DF6F2-8D08-4802-B329-8B53D2516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86984"/>
            <a:ext cx="3296921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logo-MOPH.png" descr="logo-MOPH.png">
            <a:extLst>
              <a:ext uri="{FF2B5EF4-FFF2-40B4-BE49-F238E27FC236}">
                <a16:creationId xmlns:a16="http://schemas.microsoft.com/office/drawing/2014/main" id="{95C443FC-3460-4754-A72B-D7BAAEB54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016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DF49591F-EEC0-4106-8D58-CD076D79F9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14604" y="6486984"/>
            <a:ext cx="3366796" cy="365125"/>
          </a:xfrm>
        </p:spPr>
        <p:txBody>
          <a:bodyPr/>
          <a:lstStyle/>
          <a:p>
            <a:fld id="{43D2A630-5B84-4C3D-9A98-68CD8726F617}" type="datetime1">
              <a:rPr lang="en-US" smtClean="0"/>
              <a:t>9/1/2025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698678E3-D2DA-451A-BC5B-E4E7CE739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98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FCA0C42-502E-4299-BBF9-FC82931FC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366796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logo-MOPH.png" descr="logo-MOPH.png">
            <a:extLst>
              <a:ext uri="{FF2B5EF4-FFF2-40B4-BE49-F238E27FC236}">
                <a16:creationId xmlns:a16="http://schemas.microsoft.com/office/drawing/2014/main" id="{B5EC4BD1-FF00-431A-9C80-7B317BFF5E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3378C046-35B6-0953-BF47-5A2A3974843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70" y="168372"/>
            <a:ext cx="562021" cy="54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172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78A134B-0980-4720-8757-0FE46113A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250" y="457200"/>
            <a:ext cx="448277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1529A25-A9C1-4447-A149-91BD78657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71956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D9BB230-26AB-4E42-8713-C078D64B9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89250" y="2057400"/>
            <a:ext cx="448277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97225F9E-F6DD-48A2-8B0D-89565CEF1F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50" y="6486984"/>
            <a:ext cx="3292150" cy="365125"/>
          </a:xfrm>
        </p:spPr>
        <p:txBody>
          <a:bodyPr/>
          <a:lstStyle/>
          <a:p>
            <a:fld id="{B120DB1B-7E16-45A4-BDB3-10385A99D2C8}" type="datetime1">
              <a:rPr lang="en-US" smtClean="0"/>
              <a:t>9/1/2025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3742084E-5A6F-470D-AE4E-0B8A0AEC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98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B8C75E1-C8F0-4FAF-BA80-9B9A81773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29215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logo-MOPH.png" descr="logo-MOPH.png">
            <a:extLst>
              <a:ext uri="{FF2B5EF4-FFF2-40B4-BE49-F238E27FC236}">
                <a16:creationId xmlns:a16="http://schemas.microsoft.com/office/drawing/2014/main" id="{2DC23698-51CE-4ED7-B1BC-5C581DFE77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256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85E3ACA-1EA4-4FB3-A250-6A3ABE640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28" y="457200"/>
            <a:ext cx="475861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35A1DC2B-00F8-4CD1-90AE-B818EEFF10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457201"/>
            <a:ext cx="6834641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0C74579C-9A25-4F75-A692-8B63A9B00C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27" y="2057400"/>
            <a:ext cx="475861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A98F25EE-0E2A-4021-BC54-1B22824D5A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9036" y="6486984"/>
            <a:ext cx="2743200" cy="365125"/>
          </a:xfrm>
        </p:spPr>
        <p:txBody>
          <a:bodyPr/>
          <a:lstStyle/>
          <a:p>
            <a:fld id="{B765F8B0-53F4-4DB2-90A3-AA3F99C85B7F}" type="datetime1">
              <a:rPr lang="en-US" smtClean="0"/>
              <a:t>9/1/2025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47BF8E5-7C10-4FE4-9B55-6FEE404F0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98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1040344-2E8C-4166-A5D9-9A2CDE9B7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407228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logo-MOPH.png" descr="logo-MOPH.png">
            <a:extLst>
              <a:ext uri="{FF2B5EF4-FFF2-40B4-BE49-F238E27FC236}">
                <a16:creationId xmlns:a16="http://schemas.microsoft.com/office/drawing/2014/main" id="{1A2E08C5-8193-4FB9-8196-716F64D9FC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09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01580-7648-47F6-A36F-6731C71DD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98212-D98D-478A-8A15-C4DA52617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4ED91F-1D0A-4960-9809-9E50F4E6B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5EB7DEFE-5414-4DB9-BDB3-F36692B517E2}" type="datetime1">
              <a:rPr lang="en-US" smtClean="0"/>
              <a:t>9/1/2025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77BDA-889F-49ED-939C-2CC86B31A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68911F-F2C9-4E59-B8C4-476B1451D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BA82B2EC-898C-4C6C-8B3F-484FBC2C51D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logo-MOPH.png" descr="logo-MOPH.png">
            <a:extLst>
              <a:ext uri="{FF2B5EF4-FFF2-40B4-BE49-F238E27FC236}">
                <a16:creationId xmlns:a16="http://schemas.microsoft.com/office/drawing/2014/main" id="{223741AA-939B-4F07-9A18-6979B2D087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937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116251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3109693F-8F45-4338-AA57-19235FBC64F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6170" y="281518"/>
            <a:ext cx="11190556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l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9418829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2731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95767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3222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59408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04435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5973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18726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75423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64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80FB930-1080-425B-8CDE-C5A775527A24}"/>
              </a:ext>
            </a:extLst>
          </p:cNvPr>
          <p:cNvSpPr/>
          <p:nvPr userDrawn="1"/>
        </p:nvSpPr>
        <p:spPr>
          <a:xfrm>
            <a:off x="0" y="1960266"/>
            <a:ext cx="12192000" cy="19506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1E4E4DA0-CD84-4506-90B1-BAF7A0E288D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952364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9A7E43EA-C434-4089-AF36-4004A4D9804F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6024704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59DC951A-06C4-434B-82FD-031F37DA386E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127527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EA6C2B5D-AE75-4D63-8D1A-342A7FBE8F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40675642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 userDrawn="1"/>
        </p:nvSpPr>
        <p:spPr>
          <a:xfrm>
            <a:off x="-2915" y="0"/>
            <a:ext cx="12196373" cy="6858002"/>
          </a:xfrm>
          <a:custGeom>
            <a:avLst/>
            <a:gdLst>
              <a:gd name="connsiteX0" fmla="*/ 5519956 w 9169167"/>
              <a:gd name="connsiteY0" fmla="*/ 8389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19956 w 9169167"/>
              <a:gd name="connsiteY6" fmla="*/ 8389 h 6115574"/>
              <a:gd name="connsiteX0" fmla="*/ 5561901 w 9169167"/>
              <a:gd name="connsiteY0" fmla="*/ 0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61901 w 9169167"/>
              <a:gd name="connsiteY6" fmla="*/ 0 h 6115574"/>
              <a:gd name="connsiteX0" fmla="*/ 5561901 w 9169167"/>
              <a:gd name="connsiteY0" fmla="*/ 0 h 6107185"/>
              <a:gd name="connsiteX1" fmla="*/ 0 w 9169167"/>
              <a:gd name="connsiteY1" fmla="*/ 4563611 h 6107185"/>
              <a:gd name="connsiteX2" fmla="*/ 16778 w 9169167"/>
              <a:gd name="connsiteY2" fmla="*/ 6098796 h 6107185"/>
              <a:gd name="connsiteX3" fmla="*/ 4051883 w 9169167"/>
              <a:gd name="connsiteY3" fmla="*/ 6107185 h 6107185"/>
              <a:gd name="connsiteX4" fmla="*/ 9169167 w 9169167"/>
              <a:gd name="connsiteY4" fmla="*/ 1937857 h 6107185"/>
              <a:gd name="connsiteX5" fmla="*/ 9160778 w 9169167"/>
              <a:gd name="connsiteY5" fmla="*/ 0 h 6107185"/>
              <a:gd name="connsiteX6" fmla="*/ 5561901 w 9169167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098796"/>
              <a:gd name="connsiteX1" fmla="*/ 0 w 9154576"/>
              <a:gd name="connsiteY1" fmla="*/ 4563612 h 6098796"/>
              <a:gd name="connsiteX2" fmla="*/ 2187 w 9154576"/>
              <a:gd name="connsiteY2" fmla="*/ 6098796 h 6098796"/>
              <a:gd name="connsiteX3" fmla="*/ 3628730 w 9154576"/>
              <a:gd name="connsiteY3" fmla="*/ 6089860 h 6098796"/>
              <a:gd name="connsiteX4" fmla="*/ 9154576 w 9154576"/>
              <a:gd name="connsiteY4" fmla="*/ 1937857 h 6098796"/>
              <a:gd name="connsiteX5" fmla="*/ 9146187 w 9154576"/>
              <a:gd name="connsiteY5" fmla="*/ 0 h 6098796"/>
              <a:gd name="connsiteX6" fmla="*/ 5547310 w 9154576"/>
              <a:gd name="connsiteY6" fmla="*/ 0 h 6098796"/>
              <a:gd name="connsiteX0" fmla="*/ 5547310 w 9147280"/>
              <a:gd name="connsiteY0" fmla="*/ 0 h 6098796"/>
              <a:gd name="connsiteX1" fmla="*/ 0 w 9147280"/>
              <a:gd name="connsiteY1" fmla="*/ 4563612 h 6098796"/>
              <a:gd name="connsiteX2" fmla="*/ 2187 w 9147280"/>
              <a:gd name="connsiteY2" fmla="*/ 6098796 h 6098796"/>
              <a:gd name="connsiteX3" fmla="*/ 3628730 w 9147280"/>
              <a:gd name="connsiteY3" fmla="*/ 6089860 h 6098796"/>
              <a:gd name="connsiteX4" fmla="*/ 9147280 w 9147280"/>
              <a:gd name="connsiteY4" fmla="*/ 1530712 h 6098796"/>
              <a:gd name="connsiteX5" fmla="*/ 9146187 w 9147280"/>
              <a:gd name="connsiteY5" fmla="*/ 0 h 6098796"/>
              <a:gd name="connsiteX6" fmla="*/ 5547310 w 9147280"/>
              <a:gd name="connsiteY6" fmla="*/ 0 h 6098796"/>
              <a:gd name="connsiteX0" fmla="*/ 5547310 w 9147280"/>
              <a:gd name="connsiteY0" fmla="*/ 0 h 6107186"/>
              <a:gd name="connsiteX1" fmla="*/ 0 w 9147280"/>
              <a:gd name="connsiteY1" fmla="*/ 4563612 h 6107186"/>
              <a:gd name="connsiteX2" fmla="*/ 2187 w 9147280"/>
              <a:gd name="connsiteY2" fmla="*/ 6098796 h 6107186"/>
              <a:gd name="connsiteX3" fmla="*/ 3614138 w 9147280"/>
              <a:gd name="connsiteY3" fmla="*/ 6107186 h 6107186"/>
              <a:gd name="connsiteX4" fmla="*/ 9147280 w 9147280"/>
              <a:gd name="connsiteY4" fmla="*/ 1530712 h 6107186"/>
              <a:gd name="connsiteX5" fmla="*/ 9146187 w 9147280"/>
              <a:gd name="connsiteY5" fmla="*/ 0 h 6107186"/>
              <a:gd name="connsiteX6" fmla="*/ 5547310 w 9147280"/>
              <a:gd name="connsiteY6" fmla="*/ 0 h 6107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7280" h="6107186">
                <a:moveTo>
                  <a:pt x="5547310" y="0"/>
                </a:moveTo>
                <a:lnTo>
                  <a:pt x="0" y="4563612"/>
                </a:lnTo>
                <a:lnTo>
                  <a:pt x="2187" y="6098796"/>
                </a:lnTo>
                <a:lnTo>
                  <a:pt x="3614138" y="6107186"/>
                </a:lnTo>
                <a:lnTo>
                  <a:pt x="9147280" y="1530712"/>
                </a:lnTo>
                <a:cubicBezTo>
                  <a:pt x="9144484" y="884760"/>
                  <a:pt x="9148983" y="645952"/>
                  <a:pt x="9146187" y="0"/>
                </a:cubicBezTo>
                <a:lnTo>
                  <a:pt x="55473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그림 개체 틀 2"/>
          <p:cNvSpPr>
            <a:spLocks noGrp="1"/>
          </p:cNvSpPr>
          <p:nvPr>
            <p:ph type="pic" sz="quarter" idx="65" hasCustomPrompt="1"/>
          </p:nvPr>
        </p:nvSpPr>
        <p:spPr>
          <a:xfrm>
            <a:off x="0" y="916112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" name="그림 개체 틀 2"/>
          <p:cNvSpPr>
            <a:spLocks noGrp="1"/>
          </p:cNvSpPr>
          <p:nvPr>
            <p:ph type="pic" sz="quarter" idx="66" hasCustomPrompt="1"/>
          </p:nvPr>
        </p:nvSpPr>
        <p:spPr>
          <a:xfrm>
            <a:off x="756000" y="2798746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/>
          <p:cNvSpPr>
            <a:spLocks noGrp="1"/>
          </p:cNvSpPr>
          <p:nvPr>
            <p:ph type="pic" sz="quarter" idx="67" hasCustomPrompt="1"/>
          </p:nvPr>
        </p:nvSpPr>
        <p:spPr>
          <a:xfrm>
            <a:off x="6144000" y="2232281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68" hasCustomPrompt="1"/>
          </p:nvPr>
        </p:nvSpPr>
        <p:spPr>
          <a:xfrm>
            <a:off x="6144000" y="4124643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81910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541B56-E562-45F7-AF65-DC212716E3B3}"/>
              </a:ext>
            </a:extLst>
          </p:cNvPr>
          <p:cNvSpPr/>
          <p:nvPr userDrawn="1"/>
        </p:nvSpPr>
        <p:spPr>
          <a:xfrm>
            <a:off x="0" y="2638425"/>
            <a:ext cx="12192000" cy="33564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0" y="2966650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8" name="그림 개체 틀 2">
            <a:extLst>
              <a:ext uri="{FF2B5EF4-FFF2-40B4-BE49-F238E27FC236}">
                <a16:creationId xmlns:a16="http://schemas.microsoft.com/office/drawing/2014/main" id="{79C5F99C-EA45-41DC-966E-F17A247EA3C2}"/>
              </a:ext>
            </a:extLst>
          </p:cNvPr>
          <p:cNvSpPr>
            <a:spLocks noGrp="1"/>
          </p:cNvSpPr>
          <p:nvPr>
            <p:ph type="pic" sz="quarter" idx="66" hasCustomPrompt="1"/>
          </p:nvPr>
        </p:nvSpPr>
        <p:spPr>
          <a:xfrm>
            <a:off x="8743950" y="558509"/>
            <a:ext cx="2533650" cy="574098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51126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막힌 원호 14">
            <a:extLst>
              <a:ext uri="{FF2B5EF4-FFF2-40B4-BE49-F238E27FC236}">
                <a16:creationId xmlns:a16="http://schemas.microsoft.com/office/drawing/2014/main" id="{D7BCB0A8-8618-4E66-8CB8-4FC21BE6DC67}"/>
              </a:ext>
            </a:extLst>
          </p:cNvPr>
          <p:cNvSpPr/>
          <p:nvPr userDrawn="1"/>
        </p:nvSpPr>
        <p:spPr>
          <a:xfrm>
            <a:off x="4093892" y="1932823"/>
            <a:ext cx="3960000" cy="3960000"/>
          </a:xfrm>
          <a:prstGeom prst="blockArc">
            <a:avLst>
              <a:gd name="adj1" fmla="val 13812800"/>
              <a:gd name="adj2" fmla="val 7644143"/>
              <a:gd name="adj3" fmla="val 139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grpSp>
        <p:nvGrpSpPr>
          <p:cNvPr id="3" name="Graphic 14">
            <a:extLst>
              <a:ext uri="{FF2B5EF4-FFF2-40B4-BE49-F238E27FC236}">
                <a16:creationId xmlns:a16="http://schemas.microsoft.com/office/drawing/2014/main" id="{59A60798-7811-4104-B561-927E95919118}"/>
              </a:ext>
            </a:extLst>
          </p:cNvPr>
          <p:cNvGrpSpPr/>
          <p:nvPr userDrawn="1"/>
        </p:nvGrpSpPr>
        <p:grpSpPr>
          <a:xfrm>
            <a:off x="684657" y="2405971"/>
            <a:ext cx="4655267" cy="3661447"/>
            <a:chOff x="2444748" y="555045"/>
            <a:chExt cx="7282048" cy="5727454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A9863B60-A55D-45D6-ABC1-346BF39F68FD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800723A6-C393-4286-971F-DFD663DC24B7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8852ECA-C78A-407A-94D9-0A2BA3644DDE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90D5455-E00C-4EAA-9896-92DA2CEFCC49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060EBF1-2C15-47D9-BAE4-C2BAA0CAC542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D957FE0-0F09-4B4F-872F-D5687C14F17D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7EA1570-3DC4-4244-8BAB-4AC99A9D4F2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B033291-30B7-4367-879C-D98055C9E683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D4D613F9-CEA3-40E0-9080-53B142B7C4D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  <p:sp>
        <p:nvSpPr>
          <p:cNvPr id="13" name="그림 개체 틀 2">
            <a:extLst>
              <a:ext uri="{FF2B5EF4-FFF2-40B4-BE49-F238E27FC236}">
                <a16:creationId xmlns:a16="http://schemas.microsoft.com/office/drawing/2014/main" id="{581C2816-FF94-43C0-A598-DBC9D9CDD4B2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828038" y="2533650"/>
            <a:ext cx="4410712" cy="25644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69690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C3FD0B1-8B73-4344-9826-0E0B9E692CE5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0"/>
            <a:ext cx="6960096" cy="6858000"/>
          </a:xfrm>
          <a:custGeom>
            <a:avLst/>
            <a:gdLst>
              <a:gd name="connsiteX0" fmla="*/ 2353219 w 6960096"/>
              <a:gd name="connsiteY0" fmla="*/ 2324450 h 6858000"/>
              <a:gd name="connsiteX1" fmla="*/ 6960096 w 6960096"/>
              <a:gd name="connsiteY1" fmla="*/ 2324450 h 6858000"/>
              <a:gd name="connsiteX2" fmla="*/ 6960096 w 6960096"/>
              <a:gd name="connsiteY2" fmla="*/ 6858000 h 6858000"/>
              <a:gd name="connsiteX3" fmla="*/ 2353219 w 6960096"/>
              <a:gd name="connsiteY3" fmla="*/ 6858000 h 6858000"/>
              <a:gd name="connsiteX4" fmla="*/ 0 w 6960096"/>
              <a:gd name="connsiteY4" fmla="*/ 2324450 h 6858000"/>
              <a:gd name="connsiteX5" fmla="*/ 2245219 w 6960096"/>
              <a:gd name="connsiteY5" fmla="*/ 2324450 h 6858000"/>
              <a:gd name="connsiteX6" fmla="*/ 2245219 w 6960096"/>
              <a:gd name="connsiteY6" fmla="*/ 6858000 h 6858000"/>
              <a:gd name="connsiteX7" fmla="*/ 0 w 6960096"/>
              <a:gd name="connsiteY7" fmla="*/ 6858000 h 6858000"/>
              <a:gd name="connsiteX8" fmla="*/ 2353219 w 6960096"/>
              <a:gd name="connsiteY8" fmla="*/ 0 h 6858000"/>
              <a:gd name="connsiteX9" fmla="*/ 6960096 w 6960096"/>
              <a:gd name="connsiteY9" fmla="*/ 0 h 6858000"/>
              <a:gd name="connsiteX10" fmla="*/ 6960096 w 6960096"/>
              <a:gd name="connsiteY10" fmla="*/ 2216451 h 6858000"/>
              <a:gd name="connsiteX11" fmla="*/ 4710657 w 6960096"/>
              <a:gd name="connsiteY11" fmla="*/ 2216451 h 6858000"/>
              <a:gd name="connsiteX12" fmla="*/ 4710657 w 6960096"/>
              <a:gd name="connsiteY12" fmla="*/ 6075 h 6858000"/>
              <a:gd name="connsiteX13" fmla="*/ 4602657 w 6960096"/>
              <a:gd name="connsiteY13" fmla="*/ 6075 h 6858000"/>
              <a:gd name="connsiteX14" fmla="*/ 4602657 w 6960096"/>
              <a:gd name="connsiteY14" fmla="*/ 2216451 h 6858000"/>
              <a:gd name="connsiteX15" fmla="*/ 2353219 w 6960096"/>
              <a:gd name="connsiteY15" fmla="*/ 2216451 h 6858000"/>
              <a:gd name="connsiteX16" fmla="*/ 0 w 6960096"/>
              <a:gd name="connsiteY16" fmla="*/ 0 h 6858000"/>
              <a:gd name="connsiteX17" fmla="*/ 2245219 w 6960096"/>
              <a:gd name="connsiteY17" fmla="*/ 0 h 6858000"/>
              <a:gd name="connsiteX18" fmla="*/ 2245219 w 6960096"/>
              <a:gd name="connsiteY18" fmla="*/ 2216451 h 6858000"/>
              <a:gd name="connsiteX19" fmla="*/ 0 w 6960096"/>
              <a:gd name="connsiteY19" fmla="*/ 221645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960096" h="6858000">
                <a:moveTo>
                  <a:pt x="2353219" y="2324450"/>
                </a:moveTo>
                <a:lnTo>
                  <a:pt x="6960096" y="2324450"/>
                </a:lnTo>
                <a:lnTo>
                  <a:pt x="6960096" y="6858000"/>
                </a:lnTo>
                <a:lnTo>
                  <a:pt x="2353219" y="6858000"/>
                </a:lnTo>
                <a:close/>
                <a:moveTo>
                  <a:pt x="0" y="2324450"/>
                </a:moveTo>
                <a:lnTo>
                  <a:pt x="2245219" y="2324450"/>
                </a:lnTo>
                <a:lnTo>
                  <a:pt x="2245219" y="6858000"/>
                </a:lnTo>
                <a:lnTo>
                  <a:pt x="0" y="6858000"/>
                </a:lnTo>
                <a:close/>
                <a:moveTo>
                  <a:pt x="2353219" y="0"/>
                </a:moveTo>
                <a:lnTo>
                  <a:pt x="6960096" y="0"/>
                </a:lnTo>
                <a:lnTo>
                  <a:pt x="6960096" y="2216451"/>
                </a:lnTo>
                <a:lnTo>
                  <a:pt x="4710657" y="2216451"/>
                </a:lnTo>
                <a:lnTo>
                  <a:pt x="4710657" y="6075"/>
                </a:lnTo>
                <a:lnTo>
                  <a:pt x="4602657" y="6075"/>
                </a:lnTo>
                <a:lnTo>
                  <a:pt x="4602657" y="2216451"/>
                </a:lnTo>
                <a:lnTo>
                  <a:pt x="2353219" y="2216451"/>
                </a:lnTo>
                <a:close/>
                <a:moveTo>
                  <a:pt x="0" y="0"/>
                </a:moveTo>
                <a:lnTo>
                  <a:pt x="2245219" y="0"/>
                </a:lnTo>
                <a:lnTo>
                  <a:pt x="2245219" y="2216451"/>
                </a:lnTo>
                <a:lnTo>
                  <a:pt x="0" y="22164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343900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BA6ABDF-B783-4370-B519-F4A9A249241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600567" y="4663440"/>
            <a:ext cx="6261296" cy="2194560"/>
          </a:xfrm>
          <a:custGeom>
            <a:avLst/>
            <a:gdLst>
              <a:gd name="connsiteX0" fmla="*/ 0 w 6261296"/>
              <a:gd name="connsiteY0" fmla="*/ 0 h 2194560"/>
              <a:gd name="connsiteX1" fmla="*/ 4708798 w 6261296"/>
              <a:gd name="connsiteY1" fmla="*/ 0 h 2194560"/>
              <a:gd name="connsiteX2" fmla="*/ 6261296 w 6261296"/>
              <a:gd name="connsiteY2" fmla="*/ 2194560 h 2194560"/>
              <a:gd name="connsiteX3" fmla="*/ 1552498 w 6261296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1296" h="2194560">
                <a:moveTo>
                  <a:pt x="0" y="0"/>
                </a:moveTo>
                <a:lnTo>
                  <a:pt x="4708798" y="0"/>
                </a:lnTo>
                <a:lnTo>
                  <a:pt x="6261296" y="2194560"/>
                </a:lnTo>
                <a:lnTo>
                  <a:pt x="1552498" y="21945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DC12723-4012-4D36-BE4E-D59695E46D0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965352" y="2331720"/>
            <a:ext cx="6261296" cy="2194560"/>
          </a:xfrm>
          <a:custGeom>
            <a:avLst/>
            <a:gdLst>
              <a:gd name="connsiteX0" fmla="*/ 0 w 6261296"/>
              <a:gd name="connsiteY0" fmla="*/ 0 h 2194560"/>
              <a:gd name="connsiteX1" fmla="*/ 4708798 w 6261296"/>
              <a:gd name="connsiteY1" fmla="*/ 0 h 2194560"/>
              <a:gd name="connsiteX2" fmla="*/ 6261296 w 6261296"/>
              <a:gd name="connsiteY2" fmla="*/ 2194560 h 2194560"/>
              <a:gd name="connsiteX3" fmla="*/ 1552498 w 6261296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1296" h="2194560">
                <a:moveTo>
                  <a:pt x="0" y="0"/>
                </a:moveTo>
                <a:lnTo>
                  <a:pt x="4708798" y="0"/>
                </a:lnTo>
                <a:lnTo>
                  <a:pt x="6261296" y="2194560"/>
                </a:lnTo>
                <a:lnTo>
                  <a:pt x="1552498" y="21945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F1D70DE-B78A-41EC-BA18-B6E2A6D3116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282504" y="0"/>
            <a:ext cx="6261296" cy="2194560"/>
          </a:xfrm>
          <a:custGeom>
            <a:avLst/>
            <a:gdLst>
              <a:gd name="connsiteX0" fmla="*/ 0 w 6261296"/>
              <a:gd name="connsiteY0" fmla="*/ 0 h 2194560"/>
              <a:gd name="connsiteX1" fmla="*/ 4708798 w 6261296"/>
              <a:gd name="connsiteY1" fmla="*/ 0 h 2194560"/>
              <a:gd name="connsiteX2" fmla="*/ 6261296 w 6261296"/>
              <a:gd name="connsiteY2" fmla="*/ 2194560 h 2194560"/>
              <a:gd name="connsiteX3" fmla="*/ 1552498 w 6261296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1296" h="2194560">
                <a:moveTo>
                  <a:pt x="0" y="0"/>
                </a:moveTo>
                <a:lnTo>
                  <a:pt x="4708798" y="0"/>
                </a:lnTo>
                <a:lnTo>
                  <a:pt x="6261296" y="2194560"/>
                </a:lnTo>
                <a:lnTo>
                  <a:pt x="1552498" y="21945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670791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6836229" y="2276872"/>
            <a:ext cx="5355771" cy="27363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5631159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302874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19" Type="http://schemas.openxmlformats.org/officeDocument/2006/relationships/slideLayout" Target="../slideLayouts/slideLayout29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alphaModFix amt="0"/>
            <a:lum/>
          </a:blip>
          <a:srcRect/>
          <a:stretch>
            <a:fillRect l="30000" t="-30000" r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E8F7CB73-FC98-4490-8B2F-2B1D0082E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DAA30B3C-2483-45E7-8579-23A8A75CD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4FD5720-73CC-4994-B152-6DE2742305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869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C0DDBDE6-11D2-4681-AA41-E10C130DC977}" type="datetime1">
              <a:rPr lang="en-US" smtClean="0"/>
              <a:t>9/1/2025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5FFA505-7F99-472B-B910-911147D1B2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69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AD0D858-D9AB-47BB-8D12-57A895E43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869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0B959872-D4A7-41BC-A960-1A05A2BAE5A6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9" name="กลุ่ม 8">
            <a:extLst>
              <a:ext uri="{FF2B5EF4-FFF2-40B4-BE49-F238E27FC236}">
                <a16:creationId xmlns:a16="http://schemas.microsoft.com/office/drawing/2014/main" id="{F83230EE-7BB7-41A8-973A-7C4C4B898D75}"/>
              </a:ext>
            </a:extLst>
          </p:cNvPr>
          <p:cNvGrpSpPr/>
          <p:nvPr userDrawn="1"/>
        </p:nvGrpSpPr>
        <p:grpSpPr>
          <a:xfrm flipH="1" flipV="1">
            <a:off x="6058880" y="2567"/>
            <a:ext cx="6136656" cy="3322321"/>
            <a:chOff x="0" y="5182382"/>
            <a:chExt cx="3098400" cy="1677440"/>
          </a:xfrm>
        </p:grpSpPr>
        <p:sp>
          <p:nvSpPr>
            <p:cNvPr id="10" name="Rectangle">
              <a:extLst>
                <a:ext uri="{FF2B5EF4-FFF2-40B4-BE49-F238E27FC236}">
                  <a16:creationId xmlns:a16="http://schemas.microsoft.com/office/drawing/2014/main" id="{2FCD93DC-5551-4035-9110-CBBEF7EF52D6}"/>
                </a:ext>
              </a:extLst>
            </p:cNvPr>
            <p:cNvSpPr/>
            <p:nvPr userDrawn="1"/>
          </p:nvSpPr>
          <p:spPr>
            <a:xfrm>
              <a:off x="0" y="5182382"/>
              <a:ext cx="54529" cy="167744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1" name="Rectangle">
              <a:extLst>
                <a:ext uri="{FF2B5EF4-FFF2-40B4-BE49-F238E27FC236}">
                  <a16:creationId xmlns:a16="http://schemas.microsoft.com/office/drawing/2014/main" id="{FD98F5B3-BC70-4DEE-B040-2B91F557500F}"/>
                </a:ext>
              </a:extLst>
            </p:cNvPr>
            <p:cNvSpPr/>
            <p:nvPr userDrawn="1"/>
          </p:nvSpPr>
          <p:spPr>
            <a:xfrm rot="5400000">
              <a:off x="1526140" y="5287478"/>
              <a:ext cx="54529" cy="308999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</p:grpSp>
      <p:grpSp>
        <p:nvGrpSpPr>
          <p:cNvPr id="12" name="กลุ่ม 11">
            <a:extLst>
              <a:ext uri="{FF2B5EF4-FFF2-40B4-BE49-F238E27FC236}">
                <a16:creationId xmlns:a16="http://schemas.microsoft.com/office/drawing/2014/main" id="{2DA36270-DBAE-4B52-99D8-442F97BFCD25}"/>
              </a:ext>
            </a:extLst>
          </p:cNvPr>
          <p:cNvGrpSpPr/>
          <p:nvPr userDrawn="1"/>
        </p:nvGrpSpPr>
        <p:grpSpPr>
          <a:xfrm>
            <a:off x="-375" y="3536273"/>
            <a:ext cx="6136656" cy="3322321"/>
            <a:chOff x="0" y="5182382"/>
            <a:chExt cx="3098400" cy="1677440"/>
          </a:xfrm>
        </p:grpSpPr>
        <p:sp>
          <p:nvSpPr>
            <p:cNvPr id="13" name="Rectangle">
              <a:extLst>
                <a:ext uri="{FF2B5EF4-FFF2-40B4-BE49-F238E27FC236}">
                  <a16:creationId xmlns:a16="http://schemas.microsoft.com/office/drawing/2014/main" id="{68AA53DC-812A-4995-9A28-B073552F7C1B}"/>
                </a:ext>
              </a:extLst>
            </p:cNvPr>
            <p:cNvSpPr/>
            <p:nvPr userDrawn="1"/>
          </p:nvSpPr>
          <p:spPr>
            <a:xfrm>
              <a:off x="0" y="5182382"/>
              <a:ext cx="54529" cy="167744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4" name="Rectangle">
              <a:extLst>
                <a:ext uri="{FF2B5EF4-FFF2-40B4-BE49-F238E27FC236}">
                  <a16:creationId xmlns:a16="http://schemas.microsoft.com/office/drawing/2014/main" id="{68D5010E-4A16-4FF3-B220-A0C22E0599D2}"/>
                </a:ext>
              </a:extLst>
            </p:cNvPr>
            <p:cNvSpPr/>
            <p:nvPr userDrawn="1"/>
          </p:nvSpPr>
          <p:spPr>
            <a:xfrm rot="5400000">
              <a:off x="1526140" y="5287478"/>
              <a:ext cx="54529" cy="308999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539387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4C6085"/>
          </a:solidFill>
          <a:latin typeface="Prompt" panose="00000500000000000000" pitchFamily="2" charset="-34"/>
          <a:ea typeface="+mj-ea"/>
          <a:cs typeface="Prompt" panose="00000500000000000000" pitchFamily="2" charset="-34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2800" kern="1200">
          <a:solidFill>
            <a:srgbClr val="056839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alphaModFix amt="0"/>
            <a:lum/>
          </a:blip>
          <a:srcRect/>
          <a:stretch>
            <a:fillRect l="30000" t="-30000" r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9656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618953FA-EC2C-550C-75EB-A455C17FDF26}"/>
              </a:ext>
            </a:extLst>
          </p:cNvPr>
          <p:cNvSpPr/>
          <p:nvPr/>
        </p:nvSpPr>
        <p:spPr>
          <a:xfrm>
            <a:off x="0" y="-38933"/>
            <a:ext cx="12192000" cy="693586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49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" name="Oval 3">
            <a:extLst>
              <a:ext uri="{FF2B5EF4-FFF2-40B4-BE49-F238E27FC236}">
                <a16:creationId xmlns:a16="http://schemas.microsoft.com/office/drawing/2014/main" id="{B430DD6C-057B-47F9-6C1B-2375C4023364}"/>
              </a:ext>
            </a:extLst>
          </p:cNvPr>
          <p:cNvSpPr/>
          <p:nvPr/>
        </p:nvSpPr>
        <p:spPr>
          <a:xfrm>
            <a:off x="5683470" y="334930"/>
            <a:ext cx="771255" cy="7623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14">
            <a:extLst>
              <a:ext uri="{FF2B5EF4-FFF2-40B4-BE49-F238E27FC236}">
                <a16:creationId xmlns:a16="http://schemas.microsoft.com/office/drawing/2014/main" id="{40961967-D66C-C51E-25A8-DC88554F1F57}"/>
              </a:ext>
            </a:extLst>
          </p:cNvPr>
          <p:cNvGrpSpPr/>
          <p:nvPr/>
        </p:nvGrpSpPr>
        <p:grpSpPr>
          <a:xfrm>
            <a:off x="-64168" y="149106"/>
            <a:ext cx="12049432" cy="2001039"/>
            <a:chOff x="50573" y="476829"/>
            <a:chExt cx="12049432" cy="2001039"/>
          </a:xfrm>
        </p:grpSpPr>
        <p:pic>
          <p:nvPicPr>
            <p:cNvPr id="8" name="Picture 2">
              <a:extLst>
                <a:ext uri="{FF2B5EF4-FFF2-40B4-BE49-F238E27FC236}">
                  <a16:creationId xmlns:a16="http://schemas.microsoft.com/office/drawing/2014/main" id="{396A4B2A-7C24-EE5A-9F7E-070FF1485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2029" y="476829"/>
              <a:ext cx="1115281" cy="1117705"/>
            </a:xfrm>
            <a:prstGeom prst="rect">
              <a:avLst/>
            </a:prstGeom>
          </p:spPr>
        </p:pic>
        <p:sp>
          <p:nvSpPr>
            <p:cNvPr id="11" name="ชื่อเรื่อง 5">
              <a:extLst>
                <a:ext uri="{FF2B5EF4-FFF2-40B4-BE49-F238E27FC236}">
                  <a16:creationId xmlns:a16="http://schemas.microsoft.com/office/drawing/2014/main" id="{7D83DFDE-52FD-68BD-2CDF-B6E66912EF00}"/>
                </a:ext>
              </a:extLst>
            </p:cNvPr>
            <p:cNvSpPr txBox="1">
              <a:spLocks/>
            </p:cNvSpPr>
            <p:nvPr/>
          </p:nvSpPr>
          <p:spPr>
            <a:xfrm>
              <a:off x="50573" y="1852526"/>
              <a:ext cx="12049432" cy="625342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5400" b="1" kern="1200">
                  <a:solidFill>
                    <a:srgbClr val="4C6085"/>
                  </a:solidFill>
                  <a:latin typeface="Prompt" panose="00000500000000000000" pitchFamily="2" charset="-34"/>
                  <a:ea typeface="+mj-ea"/>
                  <a:cs typeface="Prompt" panose="00000500000000000000" pitchFamily="2" charset="-34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th-TH" sz="3200" spc="50" dirty="0">
                  <a:ln w="0"/>
                  <a:solidFill>
                    <a:srgbClr val="046839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</a:rPr>
                <a:t>การประชุมวิชาการกระทรวงสาธารณสุข ประจำปี พ.ศ. 2568</a:t>
              </a:r>
            </a:p>
          </p:txBody>
        </p:sp>
      </p:grpSp>
      <p:sp>
        <p:nvSpPr>
          <p:cNvPr id="23" name="ชื่อเรื่อง 5">
            <a:extLst>
              <a:ext uri="{FF2B5EF4-FFF2-40B4-BE49-F238E27FC236}">
                <a16:creationId xmlns:a16="http://schemas.microsoft.com/office/drawing/2014/main" id="{B04E9092-A86F-6761-085F-CBA68D1C4659}"/>
              </a:ext>
            </a:extLst>
          </p:cNvPr>
          <p:cNvSpPr txBox="1">
            <a:spLocks/>
          </p:cNvSpPr>
          <p:nvPr/>
        </p:nvSpPr>
        <p:spPr>
          <a:xfrm>
            <a:off x="8011290" y="5488686"/>
            <a:ext cx="3595022" cy="62534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1" kern="1200">
                <a:solidFill>
                  <a:srgbClr val="4C6085"/>
                </a:solidFill>
                <a:latin typeface="Prompt" panose="00000500000000000000" pitchFamily="2" charset="-34"/>
                <a:ea typeface="+mj-ea"/>
                <a:cs typeface="Prompt" panose="00000500000000000000" pitchFamily="2" charset="-34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th-TH" sz="2400" spc="50" dirty="0">
                <a:ln w="0"/>
                <a:solidFill>
                  <a:schemeClr val="accent6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ดร.สุพัฒน์  กองศรีมา</a:t>
            </a:r>
          </a:p>
        </p:txBody>
      </p:sp>
      <p:sp>
        <p:nvSpPr>
          <p:cNvPr id="24" name="TextBox 5">
            <a:extLst>
              <a:ext uri="{FF2B5EF4-FFF2-40B4-BE49-F238E27FC236}">
                <a16:creationId xmlns:a16="http://schemas.microsoft.com/office/drawing/2014/main" id="{7422EE9D-8740-22CB-1903-1F8285264BD1}"/>
              </a:ext>
            </a:extLst>
          </p:cNvPr>
          <p:cNvSpPr txBox="1"/>
          <p:nvPr/>
        </p:nvSpPr>
        <p:spPr>
          <a:xfrm>
            <a:off x="9267644" y="6180137"/>
            <a:ext cx="22501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16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2  กันยา</a:t>
            </a:r>
            <a:r>
              <a:rPr lang="th-TH" sz="1600" b="1" dirty="0" err="1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ายน</a:t>
            </a:r>
            <a:r>
              <a:rPr lang="th-TH" sz="16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 2568</a:t>
            </a:r>
            <a:endParaRPr lang="en-US" sz="1600" b="1" dirty="0">
              <a:solidFill>
                <a:srgbClr val="00206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026" name="Picture 2" descr="2,204,300+ การวิจัย หัวข้อ ภาพถ่ายสต็อก รูปภาพ และภาพปลอดค่า ...">
            <a:extLst>
              <a:ext uri="{FF2B5EF4-FFF2-40B4-BE49-F238E27FC236}">
                <a16:creationId xmlns:a16="http://schemas.microsoft.com/office/drawing/2014/main" id="{A10C43B2-169D-4340-A825-C760E8DE3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38" y="2675795"/>
            <a:ext cx="2651614" cy="202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C7A3E28F-C15E-482A-85E6-60B7E5FA1270}"/>
              </a:ext>
            </a:extLst>
          </p:cNvPr>
          <p:cNvSpPr txBox="1"/>
          <p:nvPr/>
        </p:nvSpPr>
        <p:spPr>
          <a:xfrm>
            <a:off x="4102001" y="2901286"/>
            <a:ext cx="52405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วันที่ 10 – 12 กันยายน 2568</a:t>
            </a:r>
          </a:p>
          <a:p>
            <a:endParaRPr lang="th-TH" sz="3200" b="1" dirty="0">
              <a:solidFill>
                <a:srgbClr val="00206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2ED792CD-79A3-4D16-8113-BD6A46F46658}"/>
              </a:ext>
            </a:extLst>
          </p:cNvPr>
          <p:cNvSpPr txBox="1"/>
          <p:nvPr/>
        </p:nvSpPr>
        <p:spPr>
          <a:xfrm>
            <a:off x="3244467" y="4238156"/>
            <a:ext cx="7673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ณ อิมแพ็ค อารีน่า เมืองทองธานี จ.นนทบุรี </a:t>
            </a:r>
          </a:p>
        </p:txBody>
      </p:sp>
      <p:grpSp>
        <p:nvGrpSpPr>
          <p:cNvPr id="28" name="กลุ่ม 27">
            <a:extLst>
              <a:ext uri="{FF2B5EF4-FFF2-40B4-BE49-F238E27FC236}">
                <a16:creationId xmlns:a16="http://schemas.microsoft.com/office/drawing/2014/main" id="{24A37CD1-B551-4D8D-B324-ABA3A3D6419F}"/>
              </a:ext>
            </a:extLst>
          </p:cNvPr>
          <p:cNvGrpSpPr/>
          <p:nvPr/>
        </p:nvGrpSpPr>
        <p:grpSpPr>
          <a:xfrm flipH="1">
            <a:off x="382139" y="4791701"/>
            <a:ext cx="2651613" cy="1853495"/>
            <a:chOff x="1335310" y="2745448"/>
            <a:chExt cx="5283204" cy="3291156"/>
          </a:xfrm>
          <a:blipFill>
            <a:blip r:embed="rId4"/>
            <a:stretch>
              <a:fillRect/>
            </a:stretch>
          </a:blipFill>
        </p:grpSpPr>
        <p:sp>
          <p:nvSpPr>
            <p:cNvPr id="29" name="รูปหกเหลี่ยม 28">
              <a:extLst>
                <a:ext uri="{FF2B5EF4-FFF2-40B4-BE49-F238E27FC236}">
                  <a16:creationId xmlns:a16="http://schemas.microsoft.com/office/drawing/2014/main" id="{8C08C858-C6D5-4E7E-8C0B-99FDF6A3B598}"/>
                </a:ext>
              </a:extLst>
            </p:cNvPr>
            <p:cNvSpPr/>
            <p:nvPr/>
          </p:nvSpPr>
          <p:spPr>
            <a:xfrm>
              <a:off x="4383314" y="2745448"/>
              <a:ext cx="2235200" cy="1926897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Arial Unicode MS"/>
                <a:cs typeface="Cordia New" panose="020B0304020202020204" pitchFamily="34" charset="-34"/>
              </a:endParaRPr>
            </a:p>
          </p:txBody>
        </p:sp>
        <p:sp>
          <p:nvSpPr>
            <p:cNvPr id="30" name="รูปหกเหลี่ยม 29">
              <a:extLst>
                <a:ext uri="{FF2B5EF4-FFF2-40B4-BE49-F238E27FC236}">
                  <a16:creationId xmlns:a16="http://schemas.microsoft.com/office/drawing/2014/main" id="{877A787E-33A1-44B2-A91A-7FCA4C4D401C}"/>
                </a:ext>
              </a:extLst>
            </p:cNvPr>
            <p:cNvSpPr/>
            <p:nvPr/>
          </p:nvSpPr>
          <p:spPr>
            <a:xfrm>
              <a:off x="2583541" y="3694382"/>
              <a:ext cx="2235200" cy="1926897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Arial Unicode MS"/>
                <a:cs typeface="Cordia New" panose="020B0304020202020204" pitchFamily="34" charset="-34"/>
              </a:endParaRPr>
            </a:p>
          </p:txBody>
        </p:sp>
        <p:sp>
          <p:nvSpPr>
            <p:cNvPr id="31" name="รูปหกเหลี่ยม 30">
              <a:extLst>
                <a:ext uri="{FF2B5EF4-FFF2-40B4-BE49-F238E27FC236}">
                  <a16:creationId xmlns:a16="http://schemas.microsoft.com/office/drawing/2014/main" id="{F80F6B60-4045-4BEE-84DA-3C81BE2483CD}"/>
                </a:ext>
              </a:extLst>
            </p:cNvPr>
            <p:cNvSpPr/>
            <p:nvPr/>
          </p:nvSpPr>
          <p:spPr>
            <a:xfrm>
              <a:off x="4505049" y="4702630"/>
              <a:ext cx="1547409" cy="13339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Arial Unicode MS"/>
                <a:cs typeface="Cordia New" panose="020B0304020202020204" pitchFamily="34" charset="-34"/>
              </a:endParaRPr>
            </a:p>
          </p:txBody>
        </p:sp>
        <p:sp>
          <p:nvSpPr>
            <p:cNvPr id="32" name="รูปหกเหลี่ยม 31">
              <a:extLst>
                <a:ext uri="{FF2B5EF4-FFF2-40B4-BE49-F238E27FC236}">
                  <a16:creationId xmlns:a16="http://schemas.microsoft.com/office/drawing/2014/main" id="{07776BDB-2210-4B8A-BB46-2A9459D80271}"/>
                </a:ext>
              </a:extLst>
            </p:cNvPr>
            <p:cNvSpPr/>
            <p:nvPr/>
          </p:nvSpPr>
          <p:spPr>
            <a:xfrm>
              <a:off x="1335310" y="3308758"/>
              <a:ext cx="1547409" cy="13339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Arial Unicode MS"/>
                <a:cs typeface="Cordia New" panose="020B0304020202020204" pitchFamily="34" charset="-34"/>
              </a:endParaRPr>
            </a:p>
          </p:txBody>
        </p:sp>
        <p:sp>
          <p:nvSpPr>
            <p:cNvPr id="33" name="รูปหกเหลี่ยม 32">
              <a:extLst>
                <a:ext uri="{FF2B5EF4-FFF2-40B4-BE49-F238E27FC236}">
                  <a16:creationId xmlns:a16="http://schemas.microsoft.com/office/drawing/2014/main" id="{E157A545-F376-435C-8EBB-ECA3DD6860FA}"/>
                </a:ext>
              </a:extLst>
            </p:cNvPr>
            <p:cNvSpPr/>
            <p:nvPr/>
          </p:nvSpPr>
          <p:spPr>
            <a:xfrm>
              <a:off x="1335310" y="4691411"/>
              <a:ext cx="1547409" cy="1333974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Arial Unicode MS"/>
                <a:cs typeface="Cordia New" panose="020B0304020202020204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5894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B2A430D-E376-4411-B191-73253CC2A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th-TH"/>
          </a:p>
        </p:txBody>
      </p:sp>
      <p:graphicFrame>
        <p:nvGraphicFramePr>
          <p:cNvPr id="6" name="ตัวแทนเนื้อหา 5">
            <a:extLst>
              <a:ext uri="{FF2B5EF4-FFF2-40B4-BE49-F238E27FC236}">
                <a16:creationId xmlns:a16="http://schemas.microsoft.com/office/drawing/2014/main" id="{BD7A4AF0-5FF4-4323-AF04-F656E5511A4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49800" y="1991519"/>
          <a:ext cx="2692400" cy="4019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7126">
                  <a:extLst>
                    <a:ext uri="{9D8B030D-6E8A-4147-A177-3AD203B41FA5}">
                      <a16:colId xmlns:a16="http://schemas.microsoft.com/office/drawing/2014/main" val="2700939060"/>
                    </a:ext>
                  </a:extLst>
                </a:gridCol>
                <a:gridCol w="1230449">
                  <a:extLst>
                    <a:ext uri="{9D8B030D-6E8A-4147-A177-3AD203B41FA5}">
                      <a16:colId xmlns:a16="http://schemas.microsoft.com/office/drawing/2014/main" val="1156490002"/>
                    </a:ext>
                  </a:extLst>
                </a:gridCol>
                <a:gridCol w="485203">
                  <a:extLst>
                    <a:ext uri="{9D8B030D-6E8A-4147-A177-3AD203B41FA5}">
                      <a16:colId xmlns:a16="http://schemas.microsoft.com/office/drawing/2014/main" val="3715183087"/>
                    </a:ext>
                  </a:extLst>
                </a:gridCol>
                <a:gridCol w="659622">
                  <a:extLst>
                    <a:ext uri="{9D8B030D-6E8A-4147-A177-3AD203B41FA5}">
                      <a16:colId xmlns:a16="http://schemas.microsoft.com/office/drawing/2014/main" val="1595495208"/>
                    </a:ext>
                  </a:extLst>
                </a:gridCol>
              </a:tblGrid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ที่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อำเภอ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รพ.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รพ.สต.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36779082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เมือง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51320336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เพ็ญ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9237323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3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หนองวัวซอ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21795215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สร้างคอม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3654781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กุมภวาปี+ห้วยเกิ้ง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34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696386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6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โนนสะอาด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68373030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7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ศรีธาตุ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32801255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วังสามหมอ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96244532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9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หนองแสง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097116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ประจักษ์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17086058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11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หนองหาน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8735168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ทุ่งฝน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32879378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13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ไชยวาน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5325707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บ้านดุง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30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02399206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พิบูลย์รักษ์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4950718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16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กู่แก้ว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81465579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17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บ้านผือ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40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5610236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น้ำโสม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56140767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19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กุดจับ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7487022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20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นายูง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32819977"/>
                  </a:ext>
                </a:extLst>
              </a:tr>
              <a:tr h="21907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รวม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160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 dirty="0">
                          <a:effectLst/>
                        </a:rPr>
                        <a:t>414</a:t>
                      </a:r>
                      <a:endParaRPr lang="th-TH" sz="1100" b="1" i="0" u="none" strike="noStrike" dirty="0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0893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2B6F2279-BC57-4524-861C-E1B203CF05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582"/>
          <a:stretch/>
        </p:blipFill>
        <p:spPr>
          <a:xfrm>
            <a:off x="0" y="1673"/>
            <a:ext cx="12071430" cy="6856327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7DCE5552-6D2D-C9CF-9F9C-17A586FF9BF5}"/>
              </a:ext>
            </a:extLst>
          </p:cNvPr>
          <p:cNvSpPr txBox="1"/>
          <p:nvPr/>
        </p:nvSpPr>
        <p:spPr>
          <a:xfrm>
            <a:off x="115683" y="770396"/>
            <a:ext cx="4154312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ผลงานวิชาการที่ได้รับคัดเลือกระดับประเทศ</a:t>
            </a:r>
          </a:p>
          <a:p>
            <a:pPr algn="ctr"/>
            <a:r>
              <a:rPr lang="th-TH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จังหวัดอุดรธานี </a:t>
            </a:r>
          </a:p>
          <a:p>
            <a:pPr algn="ctr"/>
            <a:r>
              <a:rPr lang="th-TH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ปี 2568 </a:t>
            </a:r>
          </a:p>
          <a:p>
            <a:pPr algn="ctr"/>
            <a:r>
              <a:rPr lang="th-TH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จำแนกรายสาขา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3F7C2B1B-F183-4FC1-8823-8D8242FA50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145"/>
          <a:stretch/>
        </p:blipFill>
        <p:spPr>
          <a:xfrm>
            <a:off x="4749800" y="174746"/>
            <a:ext cx="7153704" cy="645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5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B2A430D-E376-4411-B191-73253CC2A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th-TH"/>
          </a:p>
        </p:txBody>
      </p:sp>
      <p:graphicFrame>
        <p:nvGraphicFramePr>
          <p:cNvPr id="6" name="ตัวแทนเนื้อหา 5">
            <a:extLst>
              <a:ext uri="{FF2B5EF4-FFF2-40B4-BE49-F238E27FC236}">
                <a16:creationId xmlns:a16="http://schemas.microsoft.com/office/drawing/2014/main" id="{BD7A4AF0-5FF4-4323-AF04-F656E5511A4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49800" y="1991519"/>
          <a:ext cx="2692400" cy="4019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7126">
                  <a:extLst>
                    <a:ext uri="{9D8B030D-6E8A-4147-A177-3AD203B41FA5}">
                      <a16:colId xmlns:a16="http://schemas.microsoft.com/office/drawing/2014/main" val="2700939060"/>
                    </a:ext>
                  </a:extLst>
                </a:gridCol>
                <a:gridCol w="1230449">
                  <a:extLst>
                    <a:ext uri="{9D8B030D-6E8A-4147-A177-3AD203B41FA5}">
                      <a16:colId xmlns:a16="http://schemas.microsoft.com/office/drawing/2014/main" val="1156490002"/>
                    </a:ext>
                  </a:extLst>
                </a:gridCol>
                <a:gridCol w="485203">
                  <a:extLst>
                    <a:ext uri="{9D8B030D-6E8A-4147-A177-3AD203B41FA5}">
                      <a16:colId xmlns:a16="http://schemas.microsoft.com/office/drawing/2014/main" val="3715183087"/>
                    </a:ext>
                  </a:extLst>
                </a:gridCol>
                <a:gridCol w="659622">
                  <a:extLst>
                    <a:ext uri="{9D8B030D-6E8A-4147-A177-3AD203B41FA5}">
                      <a16:colId xmlns:a16="http://schemas.microsoft.com/office/drawing/2014/main" val="1595495208"/>
                    </a:ext>
                  </a:extLst>
                </a:gridCol>
              </a:tblGrid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ที่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อำเภอ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รพ.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รพ.สต.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36779082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เมือง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51320336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เพ็ญ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9237323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3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หนองวัวซอ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21795215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สร้างคอม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3654781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กุมภวาปี+ห้วยเกิ้ง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34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696386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6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โนนสะอาด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68373030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7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ศรีธาตุ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32801255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วังสามหมอ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96244532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9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หนองแสง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097116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ประจักษ์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17086058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11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หนองหาน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8735168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ทุ่งฝน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32879378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13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ไชยวาน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5325707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14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บ้านดุง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30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02399206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พิบูลย์รักษ์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4950718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16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กู่แก้ว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81465579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17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บ้านผือ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40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5610236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น้ำโสม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56140767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19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กุดจับ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22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7487022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20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u="none" strike="noStrike">
                          <a:effectLst/>
                        </a:rPr>
                        <a:t>นายูง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5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18</a:t>
                      </a:r>
                      <a:endParaRPr lang="th-TH" sz="1100" b="0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32819977"/>
                  </a:ext>
                </a:extLst>
              </a:tr>
              <a:tr h="21907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100" u="none" strike="noStrike">
                          <a:effectLst/>
                        </a:rPr>
                        <a:t>รวม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>
                          <a:effectLst/>
                        </a:rPr>
                        <a:t>160</a:t>
                      </a:r>
                      <a:endParaRPr lang="th-TH" sz="1100" b="1" i="0" u="none" strike="noStrike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100" u="none" strike="noStrike" dirty="0">
                          <a:effectLst/>
                        </a:rPr>
                        <a:t>414</a:t>
                      </a:r>
                      <a:endParaRPr lang="th-TH" sz="1100" b="1" i="0" u="none" strike="noStrike" dirty="0">
                        <a:solidFill>
                          <a:srgbClr val="00206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0893"/>
                  </a:ext>
                </a:extLst>
              </a:tr>
            </a:tbl>
          </a:graphicData>
        </a:graphic>
      </p:graphicFrame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2B6F2279-BC57-4524-861C-E1B203CF05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582"/>
          <a:stretch/>
        </p:blipFill>
        <p:spPr>
          <a:xfrm>
            <a:off x="0" y="1673"/>
            <a:ext cx="12071430" cy="6856327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7DCE5552-6D2D-C9CF-9F9C-17A586FF9BF5}"/>
              </a:ext>
            </a:extLst>
          </p:cNvPr>
          <p:cNvSpPr txBox="1"/>
          <p:nvPr/>
        </p:nvSpPr>
        <p:spPr>
          <a:xfrm>
            <a:off x="115683" y="785144"/>
            <a:ext cx="4154312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ผลงานวิชาการที่ได้รับคัดเลือกระดับเขตและระดับประเทศ </a:t>
            </a:r>
          </a:p>
          <a:p>
            <a:pPr algn="ctr"/>
            <a:r>
              <a:rPr lang="th-TH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จังหวัดอุดรธานี</a:t>
            </a:r>
          </a:p>
          <a:p>
            <a:pPr algn="ctr"/>
            <a:r>
              <a:rPr lang="th-TH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ปี 2568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DFECC32-1E47-40DF-AD3C-0F93D731DE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796"/>
          <a:stretch/>
        </p:blipFill>
        <p:spPr>
          <a:xfrm>
            <a:off x="5191432" y="62869"/>
            <a:ext cx="6335392" cy="6686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165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464995D1-D121-4BC1-B6C3-D0463F77C2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258" b="9425"/>
          <a:stretch/>
        </p:blipFill>
        <p:spPr>
          <a:xfrm>
            <a:off x="0" y="0"/>
            <a:ext cx="12192000" cy="550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881780"/>
      </p:ext>
    </p:extLst>
  </p:cSld>
  <p:clrMapOvr>
    <a:masterClrMapping/>
  </p:clrMapOvr>
</p:sld>
</file>

<file path=ppt/theme/theme1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 COLOR-1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DC7"/>
      </a:accent1>
      <a:accent2>
        <a:srgbClr val="85C2F8"/>
      </a:accent2>
      <a:accent3>
        <a:srgbClr val="96E5D8"/>
      </a:accent3>
      <a:accent4>
        <a:srgbClr val="BE8BE2"/>
      </a:accent4>
      <a:accent5>
        <a:srgbClr val="FEE680"/>
      </a:accent5>
      <a:accent6>
        <a:srgbClr val="B2B2B2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280</Words>
  <Application>Microsoft Office PowerPoint</Application>
  <PresentationFormat>แบบจอกว้าง</PresentationFormat>
  <Paragraphs>186</Paragraphs>
  <Slides>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11" baseType="lpstr">
      <vt:lpstr>Arial</vt:lpstr>
      <vt:lpstr>Calibri</vt:lpstr>
      <vt:lpstr>Helvetica Neue Medium</vt:lpstr>
      <vt:lpstr>Prompt</vt:lpstr>
      <vt:lpstr>Tahoma</vt:lpstr>
      <vt:lpstr>1_ธีมของ Office</vt:lpstr>
      <vt:lpstr>Contents Slide Master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r8 way</dc:creator>
  <cp:lastModifiedBy>User</cp:lastModifiedBy>
  <cp:revision>18</cp:revision>
  <cp:lastPrinted>2025-08-29T07:20:28Z</cp:lastPrinted>
  <dcterms:created xsi:type="dcterms:W3CDTF">2024-12-17T09:11:04Z</dcterms:created>
  <dcterms:modified xsi:type="dcterms:W3CDTF">2025-09-01T08:34:56Z</dcterms:modified>
</cp:coreProperties>
</file>