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12117" r:id="rId3"/>
    <p:sldId id="12116" r:id="rId4"/>
    <p:sldId id="12109" r:id="rId5"/>
    <p:sldId id="266" r:id="rId6"/>
    <p:sldId id="12083" r:id="rId7"/>
    <p:sldId id="12084" r:id="rId8"/>
    <p:sldId id="12085" r:id="rId9"/>
    <p:sldId id="12107" r:id="rId10"/>
    <p:sldId id="12112" r:id="rId11"/>
    <p:sldId id="12118" r:id="rId12"/>
    <p:sldId id="12113" r:id="rId13"/>
  </p:sldIdLst>
  <p:sldSz cx="18288000" cy="10287000"/>
  <p:notesSz cx="6797675" cy="9928225"/>
  <p:embeddedFontLst>
    <p:embeddedFont>
      <p:font typeface="Angsana New" panose="02020603050405020304" pitchFamily="18" charset="-34"/>
      <p:regular r:id="rId15"/>
      <p:bold r:id="rId16"/>
      <p:italic r:id="rId17"/>
      <p:boldItalic r:id="rId18"/>
    </p:embeddedFont>
    <p:embeddedFont>
      <p:font typeface="BrowalliaUPC" panose="020B0604020202020204" pitchFamily="34" charset="-34"/>
      <p:regular r:id="rId19"/>
      <p:bold r:id="rId20"/>
      <p:italic r:id="rId21"/>
      <p:boldItalic r:id="rId22"/>
    </p:embeddedFont>
    <p:embeddedFont>
      <p:font typeface="FreesiaUPC" panose="020B0604020202020204" pitchFamily="34" charset="-34"/>
      <p:regular r:id="rId23"/>
      <p:bold r:id="rId24"/>
      <p:italic r:id="rId25"/>
      <p:boldItalic r:id="rId26"/>
    </p:embeddedFont>
    <p:embeddedFont>
      <p:font typeface="JasmineUPC" panose="02020603050405020304" pitchFamily="18" charset="-34"/>
      <p:regular r:id="rId27"/>
      <p:bold r:id="rId28"/>
      <p:italic r:id="rId29"/>
      <p:boldItalic r:id="rId30"/>
    </p:embeddedFont>
    <p:embeddedFont>
      <p:font typeface="Mitr Light" panose="00000400000000000000" pitchFamily="2" charset="-34"/>
      <p:regular r:id="rId31"/>
    </p:embeddedFont>
    <p:embeddedFont>
      <p:font typeface="Montserrat Classic Bold" panose="020B0604020202020204" charset="0"/>
      <p:regular r:id="rId32"/>
    </p:embeddedFont>
    <p:embeddedFont>
      <p:font typeface="Tahoma" panose="020B0604030504040204" pitchFamily="34" charset="0"/>
      <p:regular r:id="rId33"/>
      <p:bold r:id="rId34"/>
    </p:embeddedFont>
    <p:embeddedFont>
      <p:font typeface="TH SarabunPSK" panose="020B0500040200020003" pitchFamily="34" charset="-34"/>
      <p:regular r:id="rId35"/>
      <p:bold r:id="rId36"/>
      <p:italic r:id="rId37"/>
      <p:boldItalic r:id="rId38"/>
    </p:embeddedFont>
    <p:embeddedFont>
      <p:font typeface="Trebuchet MS" panose="020B060302020202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6600"/>
    <a:srgbClr val="CC3300"/>
    <a:srgbClr val="0033CC"/>
    <a:srgbClr val="FFCC99"/>
    <a:srgbClr val="FFCC66"/>
    <a:srgbClr val="0099FF"/>
    <a:srgbClr val="00CCFF"/>
    <a:srgbClr val="FEEAE8"/>
    <a:srgbClr val="FBA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12" autoAdjust="0"/>
    <p:restoredTop sz="89001" autoAdjust="0"/>
  </p:normalViewPr>
  <p:slideViewPr>
    <p:cSldViewPr>
      <p:cViewPr varScale="1">
        <p:scale>
          <a:sx n="43" d="100"/>
          <a:sy n="43" d="100"/>
        </p:scale>
        <p:origin x="8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font" Target="fonts/font25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42" Type="http://schemas.openxmlformats.org/officeDocument/2006/relationships/font" Target="fonts/font2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font" Target="fonts/font24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41" Type="http://schemas.openxmlformats.org/officeDocument/2006/relationships/font" Target="fonts/font2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font" Target="fonts/font23.fntdata"/><Relationship Id="rId40" Type="http://schemas.openxmlformats.org/officeDocument/2006/relationships/font" Target="fonts/font2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43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FBE2B-4667-40B5-9C14-EFFC5CFB9CF6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GB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3DEE1-B4F9-471F-9E10-5D1C1A771D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66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3EB41-5F4C-4918-B35E-795AA6C9F4AE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3431-2190-46EA-9118-B8180E33D52C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BF89-706B-4EBA-B720-966DF5A0F8BD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24E6A-28D4-4FE9-907D-76E3559140DF}" type="datetime1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BFB95-2B8F-49DB-8DB6-2D7ABED45200}" type="datetime1">
              <a:rPr lang="en-US" smtClean="0"/>
              <a:t>12/2/2024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91C8A-2466-4C2A-A2B3-78227C7C7B7F}" type="datetime1">
              <a:rPr lang="en-US" smtClean="0"/>
              <a:t>12/2/2024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424B3-7E25-46F8-B5CB-0D17E7A7F374}" type="datetime1">
              <a:rPr lang="en-US" smtClean="0"/>
              <a:t>12/2/2024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CAE35-B5EE-42B8-96FB-9EB92D110CEE}" type="datetime1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1B07-7A8C-4693-B95B-04E3590AB6F6}" type="datetime1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F8C5E-D84B-4A02-AE6D-81E22EA55C70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05B-BA83-4A35-A0AC-7D1D43724133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D9A7D-400D-4167-B328-5C670EF7E6F9}" type="datetime1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20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image" Target="../media/image19.png"/><Relationship Id="rId4" Type="http://schemas.openxmlformats.org/officeDocument/2006/relationships/image" Target="../media/image22.png"/><Relationship Id="rId9" Type="http://schemas.openxmlformats.org/officeDocument/2006/relationships/image" Target="../media/image13.png"/><Relationship Id="rId1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11" Type="http://schemas.openxmlformats.org/officeDocument/2006/relationships/image" Target="../media/image19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emf"/><Relationship Id="rId18" Type="http://schemas.openxmlformats.org/officeDocument/2006/relationships/image" Target="../media/image61.emf"/><Relationship Id="rId26" Type="http://schemas.openxmlformats.org/officeDocument/2006/relationships/image" Target="../media/image69.png"/><Relationship Id="rId3" Type="http://schemas.openxmlformats.org/officeDocument/2006/relationships/image" Target="../media/image46.svg"/><Relationship Id="rId21" Type="http://schemas.openxmlformats.org/officeDocument/2006/relationships/image" Target="../media/image64.emf"/><Relationship Id="rId7" Type="http://schemas.openxmlformats.org/officeDocument/2006/relationships/image" Target="../media/image50.svg"/><Relationship Id="rId12" Type="http://schemas.openxmlformats.org/officeDocument/2006/relationships/image" Target="../media/image55.png"/><Relationship Id="rId17" Type="http://schemas.openxmlformats.org/officeDocument/2006/relationships/image" Target="../media/image60.emf"/><Relationship Id="rId25" Type="http://schemas.openxmlformats.org/officeDocument/2006/relationships/image" Target="../media/image68.png"/><Relationship Id="rId2" Type="http://schemas.openxmlformats.org/officeDocument/2006/relationships/image" Target="../media/image45.png"/><Relationship Id="rId16" Type="http://schemas.openxmlformats.org/officeDocument/2006/relationships/image" Target="../media/image59.emf"/><Relationship Id="rId20" Type="http://schemas.openxmlformats.org/officeDocument/2006/relationships/image" Target="../media/image63.emf"/><Relationship Id="rId29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4.svg"/><Relationship Id="rId24" Type="http://schemas.openxmlformats.org/officeDocument/2006/relationships/image" Target="../media/image67.emf"/><Relationship Id="rId5" Type="http://schemas.openxmlformats.org/officeDocument/2006/relationships/image" Target="../media/image48.svg"/><Relationship Id="rId15" Type="http://schemas.openxmlformats.org/officeDocument/2006/relationships/image" Target="../media/image58.png"/><Relationship Id="rId23" Type="http://schemas.openxmlformats.org/officeDocument/2006/relationships/image" Target="../media/image66.emf"/><Relationship Id="rId28" Type="http://schemas.openxmlformats.org/officeDocument/2006/relationships/image" Target="../media/image71.emf"/><Relationship Id="rId10" Type="http://schemas.openxmlformats.org/officeDocument/2006/relationships/image" Target="../media/image53.png"/><Relationship Id="rId19" Type="http://schemas.openxmlformats.org/officeDocument/2006/relationships/image" Target="../media/image62.emf"/><Relationship Id="rId31" Type="http://schemas.openxmlformats.org/officeDocument/2006/relationships/image" Target="../media/image19.png"/><Relationship Id="rId4" Type="http://schemas.openxmlformats.org/officeDocument/2006/relationships/image" Target="../media/image47.png"/><Relationship Id="rId9" Type="http://schemas.openxmlformats.org/officeDocument/2006/relationships/image" Target="../media/image52.svg"/><Relationship Id="rId14" Type="http://schemas.openxmlformats.org/officeDocument/2006/relationships/image" Target="../media/image57.emf"/><Relationship Id="rId22" Type="http://schemas.openxmlformats.org/officeDocument/2006/relationships/image" Target="../media/image65.emf"/><Relationship Id="rId27" Type="http://schemas.openxmlformats.org/officeDocument/2006/relationships/image" Target="../media/image70.emf"/><Relationship Id="rId30" Type="http://schemas.openxmlformats.org/officeDocument/2006/relationships/image" Target="../media/image7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7.png"/><Relationship Id="rId7" Type="http://schemas.openxmlformats.org/officeDocument/2006/relationships/image" Target="../media/image9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27906" y="6406112"/>
            <a:ext cx="12051553" cy="4369351"/>
            <a:chOff x="0" y="0"/>
            <a:chExt cx="16068737" cy="5825801"/>
          </a:xfrm>
        </p:grpSpPr>
        <p:sp>
          <p:nvSpPr>
            <p:cNvPr id="3" name="Freeform 3"/>
            <p:cNvSpPr/>
            <p:nvPr/>
          </p:nvSpPr>
          <p:spPr>
            <a:xfrm>
              <a:off x="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6040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252081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378121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504162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630202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756243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882283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008324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134364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260405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86445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1512486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26040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252081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378121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04162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630202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756243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882283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1008324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1134364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260405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386445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12486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126040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252081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378121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504162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630202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756243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882283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1008324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1134364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1260405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1386445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1512486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126040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252081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78121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504162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630202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756243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882283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1008324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1134364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1260405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1386445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1512486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126040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252081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378121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504162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60"/>
            <p:cNvSpPr/>
            <p:nvPr/>
          </p:nvSpPr>
          <p:spPr>
            <a:xfrm>
              <a:off x="630202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61"/>
            <p:cNvSpPr/>
            <p:nvPr/>
          </p:nvSpPr>
          <p:spPr>
            <a:xfrm>
              <a:off x="756243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62"/>
            <p:cNvSpPr/>
            <p:nvPr/>
          </p:nvSpPr>
          <p:spPr>
            <a:xfrm>
              <a:off x="882283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63"/>
            <p:cNvSpPr/>
            <p:nvPr/>
          </p:nvSpPr>
          <p:spPr>
            <a:xfrm>
              <a:off x="1008324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64"/>
            <p:cNvSpPr/>
            <p:nvPr/>
          </p:nvSpPr>
          <p:spPr>
            <a:xfrm>
              <a:off x="1134364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65"/>
            <p:cNvSpPr/>
            <p:nvPr/>
          </p:nvSpPr>
          <p:spPr>
            <a:xfrm>
              <a:off x="1260405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66"/>
            <p:cNvSpPr/>
            <p:nvPr/>
          </p:nvSpPr>
          <p:spPr>
            <a:xfrm>
              <a:off x="1386445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67"/>
            <p:cNvSpPr/>
            <p:nvPr/>
          </p:nvSpPr>
          <p:spPr>
            <a:xfrm>
              <a:off x="1512486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0789603" y="6406112"/>
            <a:ext cx="12051553" cy="4369351"/>
            <a:chOff x="0" y="0"/>
            <a:chExt cx="16068737" cy="5825801"/>
          </a:xfrm>
        </p:grpSpPr>
        <p:sp>
          <p:nvSpPr>
            <p:cNvPr id="69" name="Freeform 69"/>
            <p:cNvSpPr/>
            <p:nvPr/>
          </p:nvSpPr>
          <p:spPr>
            <a:xfrm>
              <a:off x="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70"/>
            <p:cNvSpPr/>
            <p:nvPr/>
          </p:nvSpPr>
          <p:spPr>
            <a:xfrm>
              <a:off x="126040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71"/>
            <p:cNvSpPr/>
            <p:nvPr/>
          </p:nvSpPr>
          <p:spPr>
            <a:xfrm>
              <a:off x="252081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72"/>
            <p:cNvSpPr/>
            <p:nvPr/>
          </p:nvSpPr>
          <p:spPr>
            <a:xfrm>
              <a:off x="378121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73"/>
            <p:cNvSpPr/>
            <p:nvPr/>
          </p:nvSpPr>
          <p:spPr>
            <a:xfrm>
              <a:off x="504162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74"/>
            <p:cNvSpPr/>
            <p:nvPr/>
          </p:nvSpPr>
          <p:spPr>
            <a:xfrm>
              <a:off x="630202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75"/>
            <p:cNvSpPr/>
            <p:nvPr/>
          </p:nvSpPr>
          <p:spPr>
            <a:xfrm>
              <a:off x="756243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76"/>
            <p:cNvSpPr/>
            <p:nvPr/>
          </p:nvSpPr>
          <p:spPr>
            <a:xfrm>
              <a:off x="882283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77"/>
            <p:cNvSpPr/>
            <p:nvPr/>
          </p:nvSpPr>
          <p:spPr>
            <a:xfrm>
              <a:off x="1008324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78"/>
            <p:cNvSpPr/>
            <p:nvPr/>
          </p:nvSpPr>
          <p:spPr>
            <a:xfrm>
              <a:off x="1134364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79"/>
            <p:cNvSpPr/>
            <p:nvPr/>
          </p:nvSpPr>
          <p:spPr>
            <a:xfrm>
              <a:off x="1260405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80"/>
            <p:cNvSpPr/>
            <p:nvPr/>
          </p:nvSpPr>
          <p:spPr>
            <a:xfrm>
              <a:off x="1386445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81"/>
            <p:cNvSpPr/>
            <p:nvPr/>
          </p:nvSpPr>
          <p:spPr>
            <a:xfrm>
              <a:off x="1512486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82"/>
            <p:cNvSpPr/>
            <p:nvPr/>
          </p:nvSpPr>
          <p:spPr>
            <a:xfrm>
              <a:off x="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83"/>
            <p:cNvSpPr/>
            <p:nvPr/>
          </p:nvSpPr>
          <p:spPr>
            <a:xfrm>
              <a:off x="126040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84"/>
            <p:cNvSpPr/>
            <p:nvPr/>
          </p:nvSpPr>
          <p:spPr>
            <a:xfrm>
              <a:off x="252081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85"/>
            <p:cNvSpPr/>
            <p:nvPr/>
          </p:nvSpPr>
          <p:spPr>
            <a:xfrm>
              <a:off x="378121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86"/>
            <p:cNvSpPr/>
            <p:nvPr/>
          </p:nvSpPr>
          <p:spPr>
            <a:xfrm>
              <a:off x="504162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87"/>
            <p:cNvSpPr/>
            <p:nvPr/>
          </p:nvSpPr>
          <p:spPr>
            <a:xfrm>
              <a:off x="630202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88"/>
            <p:cNvSpPr/>
            <p:nvPr/>
          </p:nvSpPr>
          <p:spPr>
            <a:xfrm>
              <a:off x="7800117" y="372149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 anchor="ctr"/>
            <a:lstStyle/>
            <a:p>
              <a:pPr algn="ctr"/>
              <a:r>
                <a:rPr lang="th-TH" sz="4000" dirty="0"/>
                <a:t>1</a:t>
              </a:r>
              <a:endParaRPr lang="en-GB" sz="4000" dirty="0"/>
            </a:p>
          </p:txBody>
        </p:sp>
        <p:sp>
          <p:nvSpPr>
            <p:cNvPr id="89" name="Freeform 89"/>
            <p:cNvSpPr/>
            <p:nvPr/>
          </p:nvSpPr>
          <p:spPr>
            <a:xfrm>
              <a:off x="882283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90"/>
            <p:cNvSpPr/>
            <p:nvPr/>
          </p:nvSpPr>
          <p:spPr>
            <a:xfrm>
              <a:off x="1008324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91"/>
            <p:cNvSpPr/>
            <p:nvPr/>
          </p:nvSpPr>
          <p:spPr>
            <a:xfrm>
              <a:off x="1134364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92"/>
            <p:cNvSpPr/>
            <p:nvPr/>
          </p:nvSpPr>
          <p:spPr>
            <a:xfrm>
              <a:off x="1260405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93"/>
            <p:cNvSpPr/>
            <p:nvPr/>
          </p:nvSpPr>
          <p:spPr>
            <a:xfrm>
              <a:off x="1386445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94"/>
            <p:cNvSpPr/>
            <p:nvPr/>
          </p:nvSpPr>
          <p:spPr>
            <a:xfrm>
              <a:off x="1512486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95"/>
            <p:cNvSpPr/>
            <p:nvPr/>
          </p:nvSpPr>
          <p:spPr>
            <a:xfrm>
              <a:off x="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96"/>
            <p:cNvSpPr/>
            <p:nvPr/>
          </p:nvSpPr>
          <p:spPr>
            <a:xfrm>
              <a:off x="126040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97"/>
            <p:cNvSpPr/>
            <p:nvPr/>
          </p:nvSpPr>
          <p:spPr>
            <a:xfrm>
              <a:off x="252081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98"/>
            <p:cNvSpPr/>
            <p:nvPr/>
          </p:nvSpPr>
          <p:spPr>
            <a:xfrm>
              <a:off x="378121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Freeform 99"/>
            <p:cNvSpPr/>
            <p:nvPr/>
          </p:nvSpPr>
          <p:spPr>
            <a:xfrm>
              <a:off x="504162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00"/>
            <p:cNvSpPr/>
            <p:nvPr/>
          </p:nvSpPr>
          <p:spPr>
            <a:xfrm>
              <a:off x="630202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01"/>
            <p:cNvSpPr/>
            <p:nvPr/>
          </p:nvSpPr>
          <p:spPr>
            <a:xfrm>
              <a:off x="756243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102"/>
            <p:cNvSpPr/>
            <p:nvPr/>
          </p:nvSpPr>
          <p:spPr>
            <a:xfrm>
              <a:off x="882283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Freeform 103"/>
            <p:cNvSpPr/>
            <p:nvPr/>
          </p:nvSpPr>
          <p:spPr>
            <a:xfrm>
              <a:off x="1008324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Freeform 104"/>
            <p:cNvSpPr/>
            <p:nvPr/>
          </p:nvSpPr>
          <p:spPr>
            <a:xfrm>
              <a:off x="1134364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Freeform 105"/>
            <p:cNvSpPr/>
            <p:nvPr/>
          </p:nvSpPr>
          <p:spPr>
            <a:xfrm>
              <a:off x="1260405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106"/>
            <p:cNvSpPr/>
            <p:nvPr/>
          </p:nvSpPr>
          <p:spPr>
            <a:xfrm>
              <a:off x="1386445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Freeform 107"/>
            <p:cNvSpPr/>
            <p:nvPr/>
          </p:nvSpPr>
          <p:spPr>
            <a:xfrm>
              <a:off x="1512486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Freeform 108"/>
            <p:cNvSpPr/>
            <p:nvPr/>
          </p:nvSpPr>
          <p:spPr>
            <a:xfrm>
              <a:off x="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Freeform 109"/>
            <p:cNvSpPr/>
            <p:nvPr/>
          </p:nvSpPr>
          <p:spPr>
            <a:xfrm>
              <a:off x="126040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Freeform 110"/>
            <p:cNvSpPr/>
            <p:nvPr/>
          </p:nvSpPr>
          <p:spPr>
            <a:xfrm>
              <a:off x="252081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Freeform 111"/>
            <p:cNvSpPr/>
            <p:nvPr/>
          </p:nvSpPr>
          <p:spPr>
            <a:xfrm>
              <a:off x="378121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Freeform 112"/>
            <p:cNvSpPr/>
            <p:nvPr/>
          </p:nvSpPr>
          <p:spPr>
            <a:xfrm>
              <a:off x="504162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Freeform 113"/>
            <p:cNvSpPr/>
            <p:nvPr/>
          </p:nvSpPr>
          <p:spPr>
            <a:xfrm>
              <a:off x="630202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Freeform 114"/>
            <p:cNvSpPr/>
            <p:nvPr/>
          </p:nvSpPr>
          <p:spPr>
            <a:xfrm>
              <a:off x="756243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Freeform 115"/>
            <p:cNvSpPr/>
            <p:nvPr/>
          </p:nvSpPr>
          <p:spPr>
            <a:xfrm>
              <a:off x="882283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Freeform 116"/>
            <p:cNvSpPr/>
            <p:nvPr/>
          </p:nvSpPr>
          <p:spPr>
            <a:xfrm>
              <a:off x="1008324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Freeform 117"/>
            <p:cNvSpPr/>
            <p:nvPr/>
          </p:nvSpPr>
          <p:spPr>
            <a:xfrm>
              <a:off x="1134364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Freeform 118"/>
            <p:cNvSpPr/>
            <p:nvPr/>
          </p:nvSpPr>
          <p:spPr>
            <a:xfrm>
              <a:off x="1260405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Freeform 119"/>
            <p:cNvSpPr/>
            <p:nvPr/>
          </p:nvSpPr>
          <p:spPr>
            <a:xfrm>
              <a:off x="1386445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Freeform 120"/>
            <p:cNvSpPr/>
            <p:nvPr/>
          </p:nvSpPr>
          <p:spPr>
            <a:xfrm>
              <a:off x="1512486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Freeform 121"/>
            <p:cNvSpPr/>
            <p:nvPr/>
          </p:nvSpPr>
          <p:spPr>
            <a:xfrm>
              <a:off x="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Freeform 122"/>
            <p:cNvSpPr/>
            <p:nvPr/>
          </p:nvSpPr>
          <p:spPr>
            <a:xfrm>
              <a:off x="126040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Freeform 123"/>
            <p:cNvSpPr/>
            <p:nvPr/>
          </p:nvSpPr>
          <p:spPr>
            <a:xfrm>
              <a:off x="252081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Freeform 124"/>
            <p:cNvSpPr/>
            <p:nvPr/>
          </p:nvSpPr>
          <p:spPr>
            <a:xfrm>
              <a:off x="378121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Freeform 125"/>
            <p:cNvSpPr/>
            <p:nvPr/>
          </p:nvSpPr>
          <p:spPr>
            <a:xfrm>
              <a:off x="504162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Freeform 126"/>
            <p:cNvSpPr/>
            <p:nvPr/>
          </p:nvSpPr>
          <p:spPr>
            <a:xfrm>
              <a:off x="630202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Freeform 127"/>
            <p:cNvSpPr/>
            <p:nvPr/>
          </p:nvSpPr>
          <p:spPr>
            <a:xfrm>
              <a:off x="756243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Freeform 128"/>
            <p:cNvSpPr/>
            <p:nvPr/>
          </p:nvSpPr>
          <p:spPr>
            <a:xfrm>
              <a:off x="882283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Freeform 129"/>
            <p:cNvSpPr/>
            <p:nvPr/>
          </p:nvSpPr>
          <p:spPr>
            <a:xfrm>
              <a:off x="1008324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Freeform 130"/>
            <p:cNvSpPr/>
            <p:nvPr/>
          </p:nvSpPr>
          <p:spPr>
            <a:xfrm>
              <a:off x="1134364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1" name="Freeform 131"/>
            <p:cNvSpPr/>
            <p:nvPr/>
          </p:nvSpPr>
          <p:spPr>
            <a:xfrm>
              <a:off x="1260405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2" name="Freeform 132"/>
            <p:cNvSpPr/>
            <p:nvPr/>
          </p:nvSpPr>
          <p:spPr>
            <a:xfrm>
              <a:off x="1386445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3" name="Freeform 133"/>
            <p:cNvSpPr/>
            <p:nvPr/>
          </p:nvSpPr>
          <p:spPr>
            <a:xfrm>
              <a:off x="1512486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4" name="Group 134"/>
          <p:cNvGrpSpPr/>
          <p:nvPr/>
        </p:nvGrpSpPr>
        <p:grpSpPr>
          <a:xfrm>
            <a:off x="-3649671" y="4049439"/>
            <a:ext cx="19244172" cy="5453181"/>
            <a:chOff x="0" y="0"/>
            <a:chExt cx="5068424" cy="1436229"/>
          </a:xfrm>
        </p:grpSpPr>
        <p:sp>
          <p:nvSpPr>
            <p:cNvPr id="135" name="Freeform 135"/>
            <p:cNvSpPr/>
            <p:nvPr/>
          </p:nvSpPr>
          <p:spPr>
            <a:xfrm>
              <a:off x="0" y="0"/>
              <a:ext cx="5068424" cy="1436229"/>
            </a:xfrm>
            <a:custGeom>
              <a:avLst/>
              <a:gdLst/>
              <a:ahLst/>
              <a:cxnLst/>
              <a:rect l="l" t="t" r="r" b="b"/>
              <a:pathLst>
                <a:path w="5068424" h="1436229">
                  <a:moveTo>
                    <a:pt x="0" y="0"/>
                  </a:moveTo>
                  <a:lnTo>
                    <a:pt x="5068424" y="0"/>
                  </a:lnTo>
                  <a:lnTo>
                    <a:pt x="5068424" y="1436229"/>
                  </a:lnTo>
                  <a:lnTo>
                    <a:pt x="0" y="14362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 sz="2400"/>
            </a:p>
          </p:txBody>
        </p:sp>
        <p:sp>
          <p:nvSpPr>
            <p:cNvPr id="136" name="TextBox 136"/>
            <p:cNvSpPr txBox="1"/>
            <p:nvPr/>
          </p:nvSpPr>
          <p:spPr>
            <a:xfrm>
              <a:off x="0" y="-38100"/>
              <a:ext cx="5068424" cy="14743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sz="2400"/>
            </a:p>
          </p:txBody>
        </p:sp>
      </p:grpSp>
      <p:sp>
        <p:nvSpPr>
          <p:cNvPr id="137" name="Freeform 137"/>
          <p:cNvSpPr/>
          <p:nvPr/>
        </p:nvSpPr>
        <p:spPr>
          <a:xfrm rot="-8535423">
            <a:off x="-12995964" y="-13984030"/>
            <a:ext cx="37226968" cy="37226968"/>
          </a:xfrm>
          <a:custGeom>
            <a:avLst/>
            <a:gdLst/>
            <a:ahLst/>
            <a:cxnLst/>
            <a:rect l="l" t="t" r="r" b="b"/>
            <a:pathLst>
              <a:path w="37226968" h="37226968">
                <a:moveTo>
                  <a:pt x="1256130" y="0"/>
                </a:moveTo>
                <a:lnTo>
                  <a:pt x="37226968" y="1256129"/>
                </a:lnTo>
                <a:lnTo>
                  <a:pt x="35970838" y="37226968"/>
                </a:lnTo>
                <a:lnTo>
                  <a:pt x="0" y="35970838"/>
                </a:lnTo>
                <a:lnTo>
                  <a:pt x="125613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2371" t="-2371" r="-2371" b="-237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8" name="Freeform 138"/>
          <p:cNvSpPr/>
          <p:nvPr/>
        </p:nvSpPr>
        <p:spPr>
          <a:xfrm rot="-8533409">
            <a:off x="-12060329" y="-13291202"/>
            <a:ext cx="37226968" cy="37226968"/>
          </a:xfrm>
          <a:custGeom>
            <a:avLst/>
            <a:gdLst/>
            <a:ahLst/>
            <a:cxnLst/>
            <a:rect l="l" t="t" r="r" b="b"/>
            <a:pathLst>
              <a:path w="37226968" h="37226968">
                <a:moveTo>
                  <a:pt x="1256130" y="0"/>
                </a:moveTo>
                <a:lnTo>
                  <a:pt x="37226968" y="1256129"/>
                </a:lnTo>
                <a:lnTo>
                  <a:pt x="35970838" y="37226967"/>
                </a:lnTo>
                <a:lnTo>
                  <a:pt x="0" y="35970838"/>
                </a:lnTo>
                <a:lnTo>
                  <a:pt x="125613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2371" t="-2371" r="-2371" b="-237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9" name="Freeform 139"/>
          <p:cNvSpPr/>
          <p:nvPr/>
        </p:nvSpPr>
        <p:spPr>
          <a:xfrm>
            <a:off x="6571568" y="-15838377"/>
            <a:ext cx="18045867" cy="18045867"/>
          </a:xfrm>
          <a:custGeom>
            <a:avLst/>
            <a:gdLst/>
            <a:ahLst/>
            <a:cxnLst/>
            <a:rect l="l" t="t" r="r" b="b"/>
            <a:pathLst>
              <a:path w="18045867" h="18045867">
                <a:moveTo>
                  <a:pt x="0" y="0"/>
                </a:moveTo>
                <a:lnTo>
                  <a:pt x="18045867" y="0"/>
                </a:lnTo>
                <a:lnTo>
                  <a:pt x="18045867" y="18045867"/>
                </a:lnTo>
                <a:lnTo>
                  <a:pt x="0" y="180458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0" name="Freeform 140"/>
          <p:cNvSpPr/>
          <p:nvPr/>
        </p:nvSpPr>
        <p:spPr>
          <a:xfrm>
            <a:off x="-7287946" y="-5347054"/>
            <a:ext cx="12137725" cy="12137725"/>
          </a:xfrm>
          <a:custGeom>
            <a:avLst/>
            <a:gdLst/>
            <a:ahLst/>
            <a:cxnLst/>
            <a:rect l="l" t="t" r="r" b="b"/>
            <a:pathLst>
              <a:path w="12137725" h="12137725">
                <a:moveTo>
                  <a:pt x="0" y="0"/>
                </a:moveTo>
                <a:lnTo>
                  <a:pt x="12137726" y="0"/>
                </a:lnTo>
                <a:lnTo>
                  <a:pt x="12137726" y="12137726"/>
                </a:lnTo>
                <a:lnTo>
                  <a:pt x="0" y="121377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1" name="Freeform 141"/>
          <p:cNvSpPr/>
          <p:nvPr/>
        </p:nvSpPr>
        <p:spPr>
          <a:xfrm>
            <a:off x="13345396" y="-6815443"/>
            <a:ext cx="12137725" cy="12137725"/>
          </a:xfrm>
          <a:custGeom>
            <a:avLst/>
            <a:gdLst/>
            <a:ahLst/>
            <a:cxnLst/>
            <a:rect l="l" t="t" r="r" b="b"/>
            <a:pathLst>
              <a:path w="12137725" h="12137725">
                <a:moveTo>
                  <a:pt x="0" y="0"/>
                </a:moveTo>
                <a:lnTo>
                  <a:pt x="12137726" y="0"/>
                </a:lnTo>
                <a:lnTo>
                  <a:pt x="12137726" y="12137725"/>
                </a:lnTo>
                <a:lnTo>
                  <a:pt x="0" y="12137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2" name="Freeform 142"/>
          <p:cNvSpPr/>
          <p:nvPr/>
        </p:nvSpPr>
        <p:spPr>
          <a:xfrm>
            <a:off x="9741934" y="7645350"/>
            <a:ext cx="2095338" cy="2490744"/>
          </a:xfrm>
          <a:custGeom>
            <a:avLst/>
            <a:gdLst/>
            <a:ahLst/>
            <a:cxnLst/>
            <a:rect l="l" t="t" r="r" b="b"/>
            <a:pathLst>
              <a:path w="2095338" h="2490744">
                <a:moveTo>
                  <a:pt x="0" y="0"/>
                </a:moveTo>
                <a:lnTo>
                  <a:pt x="2095338" y="0"/>
                </a:lnTo>
                <a:lnTo>
                  <a:pt x="2095338" y="2490744"/>
                </a:lnTo>
                <a:lnTo>
                  <a:pt x="0" y="24907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3" name="Freeform 143"/>
          <p:cNvSpPr/>
          <p:nvPr/>
        </p:nvSpPr>
        <p:spPr>
          <a:xfrm rot="311331">
            <a:off x="11626953" y="8284312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4" name="Freeform 144"/>
          <p:cNvSpPr/>
          <p:nvPr/>
        </p:nvSpPr>
        <p:spPr>
          <a:xfrm rot="311331">
            <a:off x="7481286" y="9576949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5" name="Freeform 145"/>
          <p:cNvSpPr/>
          <p:nvPr/>
        </p:nvSpPr>
        <p:spPr>
          <a:xfrm rot="-867824" flipH="1">
            <a:off x="8353630" y="7820370"/>
            <a:ext cx="1580740" cy="1412786"/>
          </a:xfrm>
          <a:custGeom>
            <a:avLst/>
            <a:gdLst/>
            <a:ahLst/>
            <a:cxnLst/>
            <a:rect l="l" t="t" r="r" b="b"/>
            <a:pathLst>
              <a:path w="1580740" h="1412786">
                <a:moveTo>
                  <a:pt x="1580740" y="0"/>
                </a:moveTo>
                <a:lnTo>
                  <a:pt x="0" y="0"/>
                </a:lnTo>
                <a:lnTo>
                  <a:pt x="0" y="1412786"/>
                </a:lnTo>
                <a:lnTo>
                  <a:pt x="1580740" y="1412786"/>
                </a:lnTo>
                <a:lnTo>
                  <a:pt x="158074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6" name="Freeform 146"/>
          <p:cNvSpPr/>
          <p:nvPr/>
        </p:nvSpPr>
        <p:spPr>
          <a:xfrm rot="634621">
            <a:off x="12574294" y="8087002"/>
            <a:ext cx="1215752" cy="1086579"/>
          </a:xfrm>
          <a:custGeom>
            <a:avLst/>
            <a:gdLst/>
            <a:ahLst/>
            <a:cxnLst/>
            <a:rect l="l" t="t" r="r" b="b"/>
            <a:pathLst>
              <a:path w="1215752" h="1086579">
                <a:moveTo>
                  <a:pt x="0" y="0"/>
                </a:moveTo>
                <a:lnTo>
                  <a:pt x="1215752" y="0"/>
                </a:lnTo>
                <a:lnTo>
                  <a:pt x="1215752" y="1086579"/>
                </a:lnTo>
                <a:lnTo>
                  <a:pt x="0" y="108657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7" name="Freeform 147"/>
          <p:cNvSpPr/>
          <p:nvPr/>
        </p:nvSpPr>
        <p:spPr>
          <a:xfrm rot="471241">
            <a:off x="7896561" y="8868008"/>
            <a:ext cx="2065139" cy="1825067"/>
          </a:xfrm>
          <a:custGeom>
            <a:avLst/>
            <a:gdLst/>
            <a:ahLst/>
            <a:cxnLst/>
            <a:rect l="l" t="t" r="r" b="b"/>
            <a:pathLst>
              <a:path w="2065139" h="1825067">
                <a:moveTo>
                  <a:pt x="0" y="0"/>
                </a:moveTo>
                <a:lnTo>
                  <a:pt x="2065139" y="0"/>
                </a:lnTo>
                <a:lnTo>
                  <a:pt x="2065139" y="1825067"/>
                </a:lnTo>
                <a:lnTo>
                  <a:pt x="0" y="182506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8" name="Freeform 148"/>
          <p:cNvSpPr/>
          <p:nvPr/>
        </p:nvSpPr>
        <p:spPr>
          <a:xfrm rot="-170106" flipH="1">
            <a:off x="11585907" y="8887886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9" name="Freeform 149"/>
          <p:cNvSpPr/>
          <p:nvPr/>
        </p:nvSpPr>
        <p:spPr>
          <a:xfrm rot="634621">
            <a:off x="9259757" y="9028898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3"/>
                </a:lnTo>
                <a:lnTo>
                  <a:pt x="0" y="140698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0" name="Freeform 150"/>
          <p:cNvSpPr/>
          <p:nvPr/>
        </p:nvSpPr>
        <p:spPr>
          <a:xfrm rot="-1022903" flipH="1">
            <a:off x="2645688" y="8421584"/>
            <a:ext cx="1284219" cy="1147771"/>
          </a:xfrm>
          <a:custGeom>
            <a:avLst/>
            <a:gdLst/>
            <a:ahLst/>
            <a:cxnLst/>
            <a:rect l="l" t="t" r="r" b="b"/>
            <a:pathLst>
              <a:path w="1284219" h="1147771">
                <a:moveTo>
                  <a:pt x="1284219" y="0"/>
                </a:moveTo>
                <a:lnTo>
                  <a:pt x="0" y="0"/>
                </a:lnTo>
                <a:lnTo>
                  <a:pt x="0" y="1147770"/>
                </a:lnTo>
                <a:lnTo>
                  <a:pt x="1284219" y="1147770"/>
                </a:lnTo>
                <a:lnTo>
                  <a:pt x="1284219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1" name="Freeform 151"/>
          <p:cNvSpPr/>
          <p:nvPr/>
        </p:nvSpPr>
        <p:spPr>
          <a:xfrm rot="734920">
            <a:off x="6087380" y="7930702"/>
            <a:ext cx="1565514" cy="1399178"/>
          </a:xfrm>
          <a:custGeom>
            <a:avLst/>
            <a:gdLst/>
            <a:ahLst/>
            <a:cxnLst/>
            <a:rect l="l" t="t" r="r" b="b"/>
            <a:pathLst>
              <a:path w="1565514" h="1399178">
                <a:moveTo>
                  <a:pt x="0" y="0"/>
                </a:moveTo>
                <a:lnTo>
                  <a:pt x="1565514" y="0"/>
                </a:lnTo>
                <a:lnTo>
                  <a:pt x="1565514" y="1399179"/>
                </a:lnTo>
                <a:lnTo>
                  <a:pt x="0" y="139917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2" name="Freeform 152"/>
          <p:cNvSpPr/>
          <p:nvPr/>
        </p:nvSpPr>
        <p:spPr>
          <a:xfrm rot="-155079">
            <a:off x="4054513" y="7582147"/>
            <a:ext cx="2018648" cy="2399582"/>
          </a:xfrm>
          <a:custGeom>
            <a:avLst/>
            <a:gdLst/>
            <a:ahLst/>
            <a:cxnLst/>
            <a:rect l="l" t="t" r="r" b="b"/>
            <a:pathLst>
              <a:path w="2018648" h="2399582">
                <a:moveTo>
                  <a:pt x="0" y="0"/>
                </a:moveTo>
                <a:lnTo>
                  <a:pt x="2018648" y="0"/>
                </a:lnTo>
                <a:lnTo>
                  <a:pt x="2018648" y="2399581"/>
                </a:lnTo>
                <a:lnTo>
                  <a:pt x="0" y="23995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3" name="Freeform 153"/>
          <p:cNvSpPr/>
          <p:nvPr/>
        </p:nvSpPr>
        <p:spPr>
          <a:xfrm rot="316162">
            <a:off x="3133618" y="9211794"/>
            <a:ext cx="1652590" cy="1460476"/>
          </a:xfrm>
          <a:custGeom>
            <a:avLst/>
            <a:gdLst/>
            <a:ahLst/>
            <a:cxnLst/>
            <a:rect l="l" t="t" r="r" b="b"/>
            <a:pathLst>
              <a:path w="1652590" h="1460476">
                <a:moveTo>
                  <a:pt x="0" y="0"/>
                </a:moveTo>
                <a:lnTo>
                  <a:pt x="1652590" y="0"/>
                </a:lnTo>
                <a:lnTo>
                  <a:pt x="1652590" y="1460476"/>
                </a:lnTo>
                <a:lnTo>
                  <a:pt x="0" y="146047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4" name="Freeform 154"/>
          <p:cNvSpPr/>
          <p:nvPr/>
        </p:nvSpPr>
        <p:spPr>
          <a:xfrm rot="-325185" flipH="1">
            <a:off x="5701887" y="9163411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5" name="Freeform 155"/>
          <p:cNvSpPr/>
          <p:nvPr/>
        </p:nvSpPr>
        <p:spPr>
          <a:xfrm rot="-1602031">
            <a:off x="4190569" y="906845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6" name="Freeform 156"/>
          <p:cNvSpPr/>
          <p:nvPr/>
        </p:nvSpPr>
        <p:spPr>
          <a:xfrm rot="-1602031">
            <a:off x="2632582" y="964987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7" name="Freeform 157"/>
          <p:cNvSpPr/>
          <p:nvPr/>
        </p:nvSpPr>
        <p:spPr>
          <a:xfrm rot="479542">
            <a:off x="4502538" y="9269265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2"/>
                </a:lnTo>
                <a:lnTo>
                  <a:pt x="0" y="140698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9" name="TextBox 159"/>
          <p:cNvSpPr txBox="1"/>
          <p:nvPr/>
        </p:nvSpPr>
        <p:spPr>
          <a:xfrm>
            <a:off x="6571568" y="5859475"/>
            <a:ext cx="10308317" cy="2240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718"/>
              </a:lnSpc>
            </a:pPr>
            <a:r>
              <a:rPr lang="th-TH" sz="6000" b="1" dirty="0">
                <a:solidFill>
                  <a:srgbClr val="0000FF"/>
                </a:solidFill>
                <a:latin typeface="BrowalliaUPC" panose="020B0604020202020204" pitchFamily="34" charset="-34"/>
                <a:ea typeface="Tahoma" panose="020B0604030504040204" pitchFamily="34" charset="0"/>
                <a:cs typeface="BrowalliaUPC" panose="020B0604020202020204" pitchFamily="34" charset="-34"/>
                <a:sym typeface="Koho"/>
              </a:rPr>
              <a:t>นายแพทย์ประพนธ์ เครือเจริญ</a:t>
            </a:r>
          </a:p>
          <a:p>
            <a:pPr algn="r">
              <a:lnSpc>
                <a:spcPts val="5718"/>
              </a:lnSpc>
            </a:pPr>
            <a:r>
              <a:rPr lang="th-TH" sz="6000" b="1" dirty="0">
                <a:solidFill>
                  <a:srgbClr val="0000FF"/>
                </a:solidFill>
                <a:latin typeface="BrowalliaUPC" panose="020B0604020202020204" pitchFamily="34" charset="-34"/>
                <a:ea typeface="Tahoma" panose="020B0604030504040204" pitchFamily="34" charset="0"/>
                <a:cs typeface="BrowalliaUPC" panose="020B0604020202020204" pitchFamily="34" charset="-34"/>
                <a:sym typeface="Koho"/>
              </a:rPr>
              <a:t>นายแพทย์เชี่ยวชาญ (ด้านเวชกรรมป้องกัน)</a:t>
            </a:r>
          </a:p>
          <a:p>
            <a:pPr algn="r">
              <a:lnSpc>
                <a:spcPts val="5718"/>
              </a:lnSpc>
            </a:pPr>
            <a:r>
              <a:rPr lang="th-TH" sz="6000" b="1" dirty="0">
                <a:solidFill>
                  <a:srgbClr val="0000FF"/>
                </a:solidFill>
                <a:latin typeface="BrowalliaUPC" panose="020B0604020202020204" pitchFamily="34" charset="-34"/>
                <a:ea typeface="Tahoma" panose="020B0604030504040204" pitchFamily="34" charset="0"/>
                <a:cs typeface="BrowalliaUPC" panose="020B0604020202020204" pitchFamily="34" charset="-34"/>
                <a:sym typeface="Koho"/>
              </a:rPr>
              <a:t>2 ธันวาคม 2567</a:t>
            </a:r>
            <a:endParaRPr lang="en-US" sz="6000" b="1" dirty="0">
              <a:solidFill>
                <a:srgbClr val="0000FF"/>
              </a:solidFill>
              <a:latin typeface="BrowalliaUPC" panose="020B0604020202020204" pitchFamily="34" charset="-34"/>
              <a:ea typeface="Tahoma" panose="020B0604030504040204" pitchFamily="34" charset="0"/>
              <a:cs typeface="BrowalliaUPC" panose="020B0604020202020204" pitchFamily="34" charset="-34"/>
              <a:sym typeface="Koho"/>
            </a:endParaRPr>
          </a:p>
        </p:txBody>
      </p:sp>
      <p:pic>
        <p:nvPicPr>
          <p:cNvPr id="162" name="Picture 2800">
            <a:extLst>
              <a:ext uri="{FF2B5EF4-FFF2-40B4-BE49-F238E27FC236}">
                <a16:creationId xmlns:a16="http://schemas.microsoft.com/office/drawing/2014/main" id="{FEC336E8-8A69-79ED-125A-CBBBDD19EF70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713782" y="-3826877"/>
            <a:ext cx="2498606" cy="2510448"/>
          </a:xfrm>
          <a:prstGeom prst="rect">
            <a:avLst/>
          </a:prstGeom>
          <a:noFill/>
        </p:spPr>
      </p:pic>
      <p:pic>
        <p:nvPicPr>
          <p:cNvPr id="163" name="Picture 1487">
            <a:extLst>
              <a:ext uri="{FF2B5EF4-FFF2-40B4-BE49-F238E27FC236}">
                <a16:creationId xmlns:a16="http://schemas.microsoft.com/office/drawing/2014/main" id="{5D3CA415-689A-DB54-108D-E372D5E88142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268942"/>
            <a:ext cx="15432085" cy="3035151"/>
          </a:xfrm>
          <a:prstGeom prst="rect">
            <a:avLst/>
          </a:prstGeom>
          <a:noFill/>
        </p:spPr>
      </p:pic>
      <p:sp>
        <p:nvSpPr>
          <p:cNvPr id="160" name="TextBox 160"/>
          <p:cNvSpPr txBox="1"/>
          <p:nvPr/>
        </p:nvSpPr>
        <p:spPr>
          <a:xfrm>
            <a:off x="535598" y="533621"/>
            <a:ext cx="17123979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8000" b="1" dirty="0">
                <a:solidFill>
                  <a:srgbClr val="FFFFFF"/>
                </a:solidFill>
                <a:latin typeface="JasmineUPC" panose="02020603050405020304" pitchFamily="18" charset="-34"/>
                <a:ea typeface="Tahoma" panose="020B0604030504040204" pitchFamily="34" charset="0"/>
                <a:cs typeface="JasmineUPC" panose="02020603050405020304" pitchFamily="18" charset="-34"/>
                <a:sym typeface="JS Wansika"/>
              </a:rPr>
              <a:t>แนวทางการดูแล</a:t>
            </a:r>
            <a:r>
              <a:rPr lang="en-US" sz="8000" b="1" dirty="0" err="1">
                <a:solidFill>
                  <a:srgbClr val="FFFFFF"/>
                </a:solidFill>
                <a:latin typeface="JasmineUPC" panose="02020603050405020304" pitchFamily="18" charset="-34"/>
                <a:ea typeface="Tahoma" panose="020B0604030504040204" pitchFamily="34" charset="0"/>
                <a:cs typeface="JasmineUPC" panose="02020603050405020304" pitchFamily="18" charset="-34"/>
                <a:sym typeface="JS Wansika"/>
              </a:rPr>
              <a:t>พระสงฆ์</a:t>
            </a:r>
            <a:r>
              <a:rPr lang="en-US" sz="8000" b="1" dirty="0">
                <a:solidFill>
                  <a:srgbClr val="FFFFFF"/>
                </a:solidFill>
                <a:latin typeface="JasmineUPC" panose="02020603050405020304" pitchFamily="18" charset="-34"/>
                <a:ea typeface="Tahoma" panose="020B0604030504040204" pitchFamily="34" charset="0"/>
                <a:cs typeface="JasmineUPC" panose="02020603050405020304" pitchFamily="18" charset="-34"/>
                <a:sym typeface="JS Wansika"/>
              </a:rPr>
              <a:t> </a:t>
            </a:r>
            <a:r>
              <a:rPr lang="th-TH" sz="8000" b="1" dirty="0">
                <a:solidFill>
                  <a:srgbClr val="FFFFFF"/>
                </a:solidFill>
                <a:latin typeface="JasmineUPC" panose="02020603050405020304" pitchFamily="18" charset="-34"/>
                <a:ea typeface="Tahoma" panose="020B0604030504040204" pitchFamily="34" charset="0"/>
                <a:cs typeface="JasmineUPC" panose="02020603050405020304" pitchFamily="18" charset="-34"/>
                <a:sym typeface="JS Wansika"/>
              </a:rPr>
              <a:t>จังหวัดอุดรธานี ปีงบประมาณ </a:t>
            </a:r>
            <a:r>
              <a:rPr lang="en-US" sz="8000" b="1" dirty="0">
                <a:solidFill>
                  <a:srgbClr val="FFFFFF"/>
                </a:solidFill>
                <a:latin typeface="JasmineUPC" panose="02020603050405020304" pitchFamily="18" charset="-34"/>
                <a:ea typeface="Tahoma" panose="020B0604030504040204" pitchFamily="34" charset="0"/>
                <a:cs typeface="JasmineUPC" panose="02020603050405020304" pitchFamily="18" charset="-34"/>
                <a:sym typeface="JS Wansika"/>
              </a:rPr>
              <a:t>2568</a:t>
            </a:r>
          </a:p>
        </p:txBody>
      </p:sp>
      <p:pic>
        <p:nvPicPr>
          <p:cNvPr id="164" name="Picture 102">
            <a:extLst>
              <a:ext uri="{FF2B5EF4-FFF2-40B4-BE49-F238E27FC236}">
                <a16:creationId xmlns:a16="http://schemas.microsoft.com/office/drawing/2014/main" id="{6917BD64-9090-A8A6-E1BB-16CC85F871D2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246" y="4769815"/>
            <a:ext cx="4699359" cy="4703743"/>
          </a:xfrm>
          <a:prstGeom prst="rect">
            <a:avLst/>
          </a:prstGeom>
          <a:noFill/>
        </p:spPr>
      </p:pic>
      <p:pic>
        <p:nvPicPr>
          <p:cNvPr id="165" name="Picture 106">
            <a:extLst>
              <a:ext uri="{FF2B5EF4-FFF2-40B4-BE49-F238E27FC236}">
                <a16:creationId xmlns:a16="http://schemas.microsoft.com/office/drawing/2014/main" id="{1EB1D3B9-B583-594C-EB8B-C47F8EF431CA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6211" y="5362109"/>
            <a:ext cx="3748861" cy="3669040"/>
          </a:xfrm>
          <a:prstGeom prst="rect">
            <a:avLst/>
          </a:prstGeom>
          <a:noFill/>
        </p:spPr>
      </p:pic>
      <p:pic>
        <p:nvPicPr>
          <p:cNvPr id="166" name="Picture 1489">
            <a:extLst>
              <a:ext uri="{FF2B5EF4-FFF2-40B4-BE49-F238E27FC236}">
                <a16:creationId xmlns:a16="http://schemas.microsoft.com/office/drawing/2014/main" id="{FE74F29C-AAA3-3C8A-5D9F-1A4F3A003C02}"/>
              </a:ext>
            </a:extLst>
          </p:cNvPr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66405" y="5378444"/>
            <a:ext cx="2552926" cy="2802476"/>
          </a:xfrm>
          <a:prstGeom prst="rect">
            <a:avLst/>
          </a:prstGeom>
          <a:noFill/>
        </p:spPr>
      </p:pic>
      <p:pic>
        <p:nvPicPr>
          <p:cNvPr id="167" name="Picture 4">
            <a:extLst>
              <a:ext uri="{FF2B5EF4-FFF2-40B4-BE49-F238E27FC236}">
                <a16:creationId xmlns:a16="http://schemas.microsoft.com/office/drawing/2014/main" id="{69043AD8-714A-CC48-7387-0312B4E61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570" y="6790671"/>
            <a:ext cx="1003341" cy="177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8" name="ตัวแทนหมายเลขสไลด์ 167">
            <a:extLst>
              <a:ext uri="{FF2B5EF4-FFF2-40B4-BE49-F238E27FC236}">
                <a16:creationId xmlns:a16="http://schemas.microsoft.com/office/drawing/2014/main" id="{ECEC0B5D-FD8A-E3E1-9D9F-71A10632C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9D75FB5A-7975-C702-9236-F615DEE5B288}"/>
              </a:ext>
            </a:extLst>
          </p:cNvPr>
          <p:cNvSpPr/>
          <p:nvPr/>
        </p:nvSpPr>
        <p:spPr>
          <a:xfrm flipH="1" flipV="1">
            <a:off x="0" y="0"/>
            <a:ext cx="18288000" cy="102870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B8CAA887-F70B-7C2A-D8EF-685E63043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59" y="169056"/>
            <a:ext cx="1633751" cy="1633751"/>
          </a:xfrm>
          <a:prstGeom prst="rect">
            <a:avLst/>
          </a:prstGeom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6E5BB38F-3A53-F530-F446-53F0E7D1A429}"/>
              </a:ext>
            </a:extLst>
          </p:cNvPr>
          <p:cNvSpPr/>
          <p:nvPr/>
        </p:nvSpPr>
        <p:spPr>
          <a:xfrm>
            <a:off x="2057400" y="723308"/>
            <a:ext cx="3429000" cy="728159"/>
          </a:xfrm>
          <a:prstGeom prst="roundRect">
            <a:avLst>
              <a:gd name="adj" fmla="val 13273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นายแพทย์ณัฐพงศ์  วงศ์วิวัฒน์</a:t>
            </a:r>
          </a:p>
          <a:p>
            <a:pPr algn="ctr"/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ผู้ตรวจราชการเขตสุขภาพที่ 8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BE1FFE8C-1967-FE68-C06F-0860378B3A52}"/>
              </a:ext>
            </a:extLst>
          </p:cNvPr>
          <p:cNvSpPr/>
          <p:nvPr/>
        </p:nvSpPr>
        <p:spPr>
          <a:xfrm>
            <a:off x="1024343" y="2732012"/>
            <a:ext cx="5019265" cy="12772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dirty="0"/>
              <a:t>   </a:t>
            </a:r>
            <a:r>
              <a:rPr lang="th-TH" sz="21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พัฒนา </a:t>
            </a:r>
            <a:r>
              <a:rPr lang="en-US" sz="21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Service Plan </a:t>
            </a:r>
            <a:r>
              <a:rPr lang="th-TH" sz="21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พระสงฆ์ครบวงจร</a:t>
            </a:r>
            <a:endParaRPr lang="en-US" sz="2100" b="1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 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“ส่งเสริม ป้องกัน รักษาโรค ฟื้นฟูสภาพ”</a:t>
            </a:r>
          </a:p>
          <a:p>
            <a:r>
              <a:rPr lang="th-TH" sz="20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 </a:t>
            </a:r>
            <a:r>
              <a:rPr lang="th-TH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ในทุกระดับ</a:t>
            </a:r>
            <a:r>
              <a:rPr lang="en-US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: </a:t>
            </a:r>
            <a:r>
              <a:rPr lang="th-TH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ปฐมภูมิ </a:t>
            </a:r>
            <a:r>
              <a:rPr lang="en-US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&gt;</a:t>
            </a:r>
            <a:r>
              <a:rPr lang="th-TH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ทุติยภูมิ </a:t>
            </a:r>
            <a:r>
              <a:rPr lang="en-US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&gt; </a:t>
            </a:r>
            <a:r>
              <a:rPr lang="th-TH" sz="20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ตติยภูมิ</a:t>
            </a:r>
            <a:endParaRPr lang="en-US" sz="2000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16" name="วงรี 15">
            <a:extLst>
              <a:ext uri="{FF2B5EF4-FFF2-40B4-BE49-F238E27FC236}">
                <a16:creationId xmlns:a16="http://schemas.microsoft.com/office/drawing/2014/main" id="{3848D05D-1F39-6F84-6611-378FE9D02E85}"/>
              </a:ext>
            </a:extLst>
          </p:cNvPr>
          <p:cNvSpPr/>
          <p:nvPr/>
        </p:nvSpPr>
        <p:spPr>
          <a:xfrm>
            <a:off x="488009" y="3055023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1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5DEE2DD3-A9A6-12E3-93DA-9522C8D1B709}"/>
              </a:ext>
            </a:extLst>
          </p:cNvPr>
          <p:cNvSpPr/>
          <p:nvPr/>
        </p:nvSpPr>
        <p:spPr>
          <a:xfrm>
            <a:off x="1016460" y="4183479"/>
            <a:ext cx="5019265" cy="129804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dirty="0"/>
              <a:t>   </a:t>
            </a:r>
            <a:r>
              <a:rPr lang="en-US" sz="24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DATA</a:t>
            </a:r>
            <a:endParaRPr lang="en-US" sz="2100" b="1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sz="19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เป็นปัจจุบัน ถูกต้อง ครบถ้วน ใช้งานร่วมกันได้</a:t>
            </a:r>
            <a:endParaRPr lang="en-US" sz="1900" b="1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id="{D11D3636-2C64-7F6E-68B6-D3D5BB0C7036}"/>
              </a:ext>
            </a:extLst>
          </p:cNvPr>
          <p:cNvSpPr/>
          <p:nvPr/>
        </p:nvSpPr>
        <p:spPr>
          <a:xfrm>
            <a:off x="1024343" y="8680086"/>
            <a:ext cx="5019265" cy="129803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dirty="0"/>
              <a:t>   </a:t>
            </a:r>
          </a:p>
          <a:p>
            <a:r>
              <a:rPr lang="th-TH" sz="26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 กองทุนสุขภาพพระสงฆ์อาพาธ</a:t>
            </a:r>
            <a:endParaRPr lang="th-TH" sz="2600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71E411E1-5A46-4F22-4497-6E3E93A33CA0}"/>
              </a:ext>
            </a:extLst>
          </p:cNvPr>
          <p:cNvSpPr/>
          <p:nvPr/>
        </p:nvSpPr>
        <p:spPr>
          <a:xfrm>
            <a:off x="1051648" y="7199923"/>
            <a:ext cx="5019265" cy="129804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 </a:t>
            </a:r>
            <a:r>
              <a:rPr lang="th-TH" sz="24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การส่งต่อ </a:t>
            </a:r>
            <a:r>
              <a:rPr lang="en-US" sz="24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Seamless</a:t>
            </a:r>
            <a:endParaRPr lang="en-US" sz="1800" b="1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sz="18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sz="18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sz="21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ไร้รอยต่อ ทั้งภายใน ภายนอกเขตสุขภาพ</a:t>
            </a:r>
            <a:endParaRPr lang="en-US" sz="2100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995BB066-DA1D-DA05-9CAE-8A96BA1CB853}"/>
              </a:ext>
            </a:extLst>
          </p:cNvPr>
          <p:cNvSpPr/>
          <p:nvPr/>
        </p:nvSpPr>
        <p:spPr>
          <a:xfrm>
            <a:off x="1042285" y="5689144"/>
            <a:ext cx="5019265" cy="129804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dirty="0"/>
              <a:t> </a:t>
            </a:r>
            <a:r>
              <a:rPr lang="en-US" dirty="0"/>
              <a:t>  </a:t>
            </a:r>
            <a:r>
              <a:rPr lang="th-TH" sz="24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โรงพยาบาลตติยภูมิ</a:t>
            </a:r>
            <a:endParaRPr lang="en-US" sz="2000" b="1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sz="20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sz="20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sz="2200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จัดระบบบริการให้ชัดเจน</a:t>
            </a:r>
            <a:endParaRPr lang="en-US" sz="2200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21" name="วงรี 20">
            <a:extLst>
              <a:ext uri="{FF2B5EF4-FFF2-40B4-BE49-F238E27FC236}">
                <a16:creationId xmlns:a16="http://schemas.microsoft.com/office/drawing/2014/main" id="{17FF0B30-81A4-713B-4BC9-53597A32964F}"/>
              </a:ext>
            </a:extLst>
          </p:cNvPr>
          <p:cNvSpPr/>
          <p:nvPr/>
        </p:nvSpPr>
        <p:spPr>
          <a:xfrm>
            <a:off x="458104" y="4452556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2</a:t>
            </a:r>
          </a:p>
        </p:txBody>
      </p:sp>
      <p:sp>
        <p:nvSpPr>
          <p:cNvPr id="22" name="วงรี 21">
            <a:extLst>
              <a:ext uri="{FF2B5EF4-FFF2-40B4-BE49-F238E27FC236}">
                <a16:creationId xmlns:a16="http://schemas.microsoft.com/office/drawing/2014/main" id="{67C0D7A4-5D78-8125-A805-A1BBD04201D9}"/>
              </a:ext>
            </a:extLst>
          </p:cNvPr>
          <p:cNvSpPr/>
          <p:nvPr/>
        </p:nvSpPr>
        <p:spPr>
          <a:xfrm>
            <a:off x="488009" y="5995517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3</a:t>
            </a:r>
          </a:p>
        </p:txBody>
      </p:sp>
      <p:sp>
        <p:nvSpPr>
          <p:cNvPr id="23" name="วงรี 22">
            <a:extLst>
              <a:ext uri="{FF2B5EF4-FFF2-40B4-BE49-F238E27FC236}">
                <a16:creationId xmlns:a16="http://schemas.microsoft.com/office/drawing/2014/main" id="{6060A5CB-338A-F91C-B193-A27BED1472FF}"/>
              </a:ext>
            </a:extLst>
          </p:cNvPr>
          <p:cNvSpPr/>
          <p:nvPr/>
        </p:nvSpPr>
        <p:spPr>
          <a:xfrm>
            <a:off x="516457" y="7421084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4</a:t>
            </a:r>
          </a:p>
        </p:txBody>
      </p:sp>
      <p:sp>
        <p:nvSpPr>
          <p:cNvPr id="24" name="วงรี 23">
            <a:extLst>
              <a:ext uri="{FF2B5EF4-FFF2-40B4-BE49-F238E27FC236}">
                <a16:creationId xmlns:a16="http://schemas.microsoft.com/office/drawing/2014/main" id="{ABB669E0-D829-E9C5-6482-795BB250AAAB}"/>
              </a:ext>
            </a:extLst>
          </p:cNvPr>
          <p:cNvSpPr/>
          <p:nvPr/>
        </p:nvSpPr>
        <p:spPr>
          <a:xfrm>
            <a:off x="516457" y="8939070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5</a:t>
            </a: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id="{FE715749-9A39-2BCC-0A41-05F1EFC1C25D}"/>
              </a:ext>
            </a:extLst>
          </p:cNvPr>
          <p:cNvSpPr/>
          <p:nvPr/>
        </p:nvSpPr>
        <p:spPr>
          <a:xfrm>
            <a:off x="6315643" y="2759049"/>
            <a:ext cx="6644103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จัดรูปแบบการให้บริการในกุฎ</a:t>
            </a:r>
            <a:r>
              <a:rPr lang="th-TH" dirty="0" err="1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ิชี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วา</a:t>
            </a:r>
            <a:r>
              <a:rPr lang="th-TH" dirty="0" err="1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ภิ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บาล</a:t>
            </a:r>
            <a:r>
              <a:rPr lang="en-US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รพสต. รพช. รพท. รพศ.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กำหนด </a:t>
            </a:r>
            <a:r>
              <a:rPr lang="en-US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NODE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บริการ ระดับอำเภอ ระดับจังหวัด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กิจกรรมบริการให้สอดคล้องกับสภาพปัญหาและอำนวยความสะดวกแก่พระสงฆ์ </a:t>
            </a:r>
            <a:r>
              <a:rPr lang="th-TH" dirty="0">
                <a:solidFill>
                  <a:srgbClr val="0000FF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เน้นจัดบริการที่วัด</a:t>
            </a:r>
            <a:endParaRPr lang="en-US" dirty="0">
              <a:solidFill>
                <a:srgbClr val="0000FF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id="{18AB42FC-F8AD-03E8-7FCD-CA013F6385E0}"/>
              </a:ext>
            </a:extLst>
          </p:cNvPr>
          <p:cNvSpPr/>
          <p:nvPr/>
        </p:nvSpPr>
        <p:spPr>
          <a:xfrm>
            <a:off x="6308993" y="4232861"/>
            <a:ext cx="6644103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พัฒนาข้อมูลพื้นฐานร่วมกับสำนักงานพระพุทธศาสนาจังหวัด ข้อมูลวัด, สำนักสงฆ์, พระสงฆ์, สามเณร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ข้อมูลสุขภาพพระสงฆ์ ปกติ เสี่ยง อาพาธ ภาวะพึ่งพิง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พระสงฆ์และหน่วยบริการ ใช้งานข้อมูลร่วมกัน</a:t>
            </a:r>
            <a:endParaRPr lang="en-US" dirty="0">
              <a:solidFill>
                <a:srgbClr val="0000FF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:a16="http://schemas.microsoft.com/office/drawing/2014/main" id="{674362C5-315B-D0E9-7081-5B3928BA5956}"/>
              </a:ext>
            </a:extLst>
          </p:cNvPr>
          <p:cNvSpPr/>
          <p:nvPr/>
        </p:nvSpPr>
        <p:spPr>
          <a:xfrm>
            <a:off x="6308993" y="5706673"/>
            <a:ext cx="6644103" cy="128663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จัดระบบเข้าบริการของโรคที่มีความซับซ้อน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จัดสถานที่บริการที่เอื้อต่อพระธรรมวินัย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บุคลากรมีความรู้ความสามารถในการให้บริการ ที่เอื้อต่อพระธรรมวินัย</a:t>
            </a:r>
            <a:endParaRPr lang="en-US" dirty="0">
              <a:solidFill>
                <a:srgbClr val="0000FF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C583CA86-494D-644F-A348-7BEDB9E8AB11}"/>
              </a:ext>
            </a:extLst>
          </p:cNvPr>
          <p:cNvSpPr/>
          <p:nvPr/>
        </p:nvSpPr>
        <p:spPr>
          <a:xfrm>
            <a:off x="6308992" y="7226979"/>
            <a:ext cx="6644103" cy="13220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พัฒนาระบบส่งต่อ ระดับอำเภอ ระดับจังหวัด ภายในเขตสุขภาพและนอกเขตสุขภาพ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ส่งต่อข้อมูลสุขภาพพระสงฆ์ </a:t>
            </a:r>
            <a:r>
              <a:rPr lang="en-US" b="1" dirty="0">
                <a:solidFill>
                  <a:srgbClr val="0000FF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Realtime</a:t>
            </a:r>
            <a:endParaRPr lang="th-TH" b="1" dirty="0">
              <a:solidFill>
                <a:srgbClr val="0000FF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id="{FE77AAE3-EDA8-2FB6-A229-16F4AFB2FA3E}"/>
              </a:ext>
            </a:extLst>
          </p:cNvPr>
          <p:cNvSpPr/>
          <p:nvPr/>
        </p:nvSpPr>
        <p:spPr>
          <a:xfrm>
            <a:off x="6308991" y="8680086"/>
            <a:ext cx="6644103" cy="13220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พิจารณาจัดตั้งกองทุนพระสงฆ์อาพาธ รพ.ระดับอำเภอ/จังหวัด/เขตสุขภาพ สนับสนุนงบประมาณให้รพ.ที่ให้บริการ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สนับสนุนงบประมาณ จัดกิจกรรมตรวจสุขภาพพระสงฆ์ การพัฒนาศักยภาพบุคลากร</a:t>
            </a:r>
            <a:endParaRPr lang="en-US" dirty="0">
              <a:solidFill>
                <a:srgbClr val="0000FF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  <a:p>
            <a:r>
              <a:rPr lang="en-US" b="1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</a:t>
            </a:r>
            <a:endParaRPr lang="th-TH" b="1" dirty="0"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36" name="สี่เหลี่ยมผืนผ้า: มุมมน 35">
            <a:extLst>
              <a:ext uri="{FF2B5EF4-FFF2-40B4-BE49-F238E27FC236}">
                <a16:creationId xmlns:a16="http://schemas.microsoft.com/office/drawing/2014/main" id="{6CCD628A-1FE9-1649-3C38-0730097CC84F}"/>
              </a:ext>
            </a:extLst>
          </p:cNvPr>
          <p:cNvSpPr/>
          <p:nvPr/>
        </p:nvSpPr>
        <p:spPr>
          <a:xfrm>
            <a:off x="2209800" y="1810695"/>
            <a:ext cx="2438400" cy="728159"/>
          </a:xfrm>
          <a:prstGeom prst="roundRect">
            <a:avLst/>
          </a:prstGeom>
          <a:solidFill>
            <a:srgbClr val="CC6600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ข้อสั่งการ</a:t>
            </a:r>
          </a:p>
        </p:txBody>
      </p:sp>
      <p:sp>
        <p:nvSpPr>
          <p:cNvPr id="37" name="สี่เหลี่ยมผืนผ้า: มุมมน 36">
            <a:extLst>
              <a:ext uri="{FF2B5EF4-FFF2-40B4-BE49-F238E27FC236}">
                <a16:creationId xmlns:a16="http://schemas.microsoft.com/office/drawing/2014/main" id="{AAD5CFC0-3490-BC0F-6ACA-AE37C67EEB61}"/>
              </a:ext>
            </a:extLst>
          </p:cNvPr>
          <p:cNvSpPr/>
          <p:nvPr/>
        </p:nvSpPr>
        <p:spPr>
          <a:xfrm>
            <a:off x="8030844" y="1802807"/>
            <a:ext cx="3200400" cy="728159"/>
          </a:xfrm>
          <a:prstGeom prst="roundRect">
            <a:avLst/>
          </a:prstGeom>
          <a:solidFill>
            <a:srgbClr val="CC6600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การดำเนินงาน</a:t>
            </a:r>
          </a:p>
        </p:txBody>
      </p:sp>
      <p:sp>
        <p:nvSpPr>
          <p:cNvPr id="38" name="สี่เหลี่ยมผืนผ้า: มุมมน 37">
            <a:extLst>
              <a:ext uri="{FF2B5EF4-FFF2-40B4-BE49-F238E27FC236}">
                <a16:creationId xmlns:a16="http://schemas.microsoft.com/office/drawing/2014/main" id="{833A42F6-915F-D27D-C941-F559D4F45927}"/>
              </a:ext>
            </a:extLst>
          </p:cNvPr>
          <p:cNvSpPr/>
          <p:nvPr/>
        </p:nvSpPr>
        <p:spPr>
          <a:xfrm>
            <a:off x="13447986" y="2732096"/>
            <a:ext cx="4611412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ทบทวนและจัดทำคำสั่งคณะทำงานพระสงฆ์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จัดรูปแบบการให้บริการ/</a:t>
            </a:r>
            <a:r>
              <a:rPr lang="en-US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NODE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บริการ ในแต่ละระดับ</a:t>
            </a:r>
          </a:p>
        </p:txBody>
      </p:sp>
      <p:sp>
        <p:nvSpPr>
          <p:cNvPr id="39" name="สี่เหลี่ยมผืนผ้า: มุมมน 38">
            <a:extLst>
              <a:ext uri="{FF2B5EF4-FFF2-40B4-BE49-F238E27FC236}">
                <a16:creationId xmlns:a16="http://schemas.microsoft.com/office/drawing/2014/main" id="{B8CE34DC-8245-3FA2-8A05-D4970D9D60F7}"/>
              </a:ext>
            </a:extLst>
          </p:cNvPr>
          <p:cNvSpPr/>
          <p:nvPr/>
        </p:nvSpPr>
        <p:spPr>
          <a:xfrm>
            <a:off x="13447986" y="4228013"/>
            <a:ext cx="4611413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th-TH" sz="18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สํารวจ</a:t>
            </a:r>
            <a:r>
              <a:rPr lang="th-TH" sz="1800" dirty="0" err="1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จํานวน</a:t>
            </a:r>
            <a:r>
              <a:rPr lang="th-TH" sz="18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วัด </a:t>
            </a:r>
            <a:r>
              <a:rPr lang="th-TH" sz="1800" dirty="0" err="1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สํานัก</a:t>
            </a:r>
            <a:r>
              <a:rPr lang="th-TH" sz="18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สงฆ พระสงฆ์ สามเณร </a:t>
            </a:r>
            <a:r>
              <a:rPr lang="th-TH" sz="1800" dirty="0" err="1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แมชี</a:t>
            </a:r>
            <a:r>
              <a:rPr lang="th-TH" sz="1800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ประสานข้อมูลจากสนง.พระพุทธศาสนาจังหวัด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จัดทำข้อมูลสุขภาพพระสงฆ์/วิเคราะห์ข้อมูล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h-TH" dirty="0">
              <a:solidFill>
                <a:schemeClr val="tx1"/>
              </a:solidFill>
              <a:latin typeface="Mitr Light" panose="00000400000000000000" pitchFamily="2" charset="-34"/>
              <a:cs typeface="Mitr Light" panose="00000400000000000000" pitchFamily="2" charset="-34"/>
            </a:endParaRPr>
          </a:p>
        </p:txBody>
      </p:sp>
      <p:sp>
        <p:nvSpPr>
          <p:cNvPr id="40" name="สี่เหลี่ยมผืนผ้า: มุมมน 39">
            <a:extLst>
              <a:ext uri="{FF2B5EF4-FFF2-40B4-BE49-F238E27FC236}">
                <a16:creationId xmlns:a16="http://schemas.microsoft.com/office/drawing/2014/main" id="{DDF0BDD0-F273-E6E5-6D92-C5E021AB859F}"/>
              </a:ext>
            </a:extLst>
          </p:cNvPr>
          <p:cNvSpPr/>
          <p:nvPr/>
        </p:nvSpPr>
        <p:spPr>
          <a:xfrm>
            <a:off x="13423422" y="5723930"/>
            <a:ext cx="4574626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กำหนดรูปแบบการให้บริการพระสงฆ์อาพาธ</a:t>
            </a:r>
          </a:p>
        </p:txBody>
      </p:sp>
      <p:sp>
        <p:nvSpPr>
          <p:cNvPr id="41" name="สี่เหลี่ยมผืนผ้า: มุมมน 40">
            <a:extLst>
              <a:ext uri="{FF2B5EF4-FFF2-40B4-BE49-F238E27FC236}">
                <a16:creationId xmlns:a16="http://schemas.microsoft.com/office/drawing/2014/main" id="{FDD252EC-2C4B-BAA2-5B60-66E20DD4204D}"/>
              </a:ext>
            </a:extLst>
          </p:cNvPr>
          <p:cNvSpPr/>
          <p:nvPr/>
        </p:nvSpPr>
        <p:spPr>
          <a:xfrm>
            <a:off x="13447987" y="7195655"/>
            <a:ext cx="4574626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จัดทำ </a:t>
            </a:r>
            <a:r>
              <a:rPr lang="en-US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Flow 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ระบบส่งต่อ</a:t>
            </a:r>
            <a:r>
              <a:rPr lang="en-US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 Consult </a:t>
            </a: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ทุกระดับ ภายในจังหวัด และนอกเขตสุขภาพ</a:t>
            </a:r>
          </a:p>
        </p:txBody>
      </p:sp>
      <p:sp>
        <p:nvSpPr>
          <p:cNvPr id="42" name="สี่เหลี่ยมผืนผ้า: มุมมน 41">
            <a:extLst>
              <a:ext uri="{FF2B5EF4-FFF2-40B4-BE49-F238E27FC236}">
                <a16:creationId xmlns:a16="http://schemas.microsoft.com/office/drawing/2014/main" id="{C4AD973A-8561-A503-B299-04E42FE28FAF}"/>
              </a:ext>
            </a:extLst>
          </p:cNvPr>
          <p:cNvSpPr/>
          <p:nvPr/>
        </p:nvSpPr>
        <p:spPr>
          <a:xfrm>
            <a:off x="13440103" y="8641039"/>
            <a:ext cx="4571998" cy="12772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h-TH" dirty="0">
                <a:solidFill>
                  <a:schemeClr val="tx1"/>
                </a:solidFill>
                <a:latin typeface="Mitr Light" panose="00000400000000000000" pitchFamily="2" charset="-34"/>
                <a:cs typeface="Mitr Light" panose="00000400000000000000" pitchFamily="2" charset="-34"/>
              </a:rPr>
              <a:t>ดำเนินการจัดตั้งกองทุนสุขภาพพระสงฆ์อาพาธ</a:t>
            </a:r>
          </a:p>
        </p:txBody>
      </p:sp>
      <p:sp>
        <p:nvSpPr>
          <p:cNvPr id="43" name="ลูกศร: ขวา 42">
            <a:extLst>
              <a:ext uri="{FF2B5EF4-FFF2-40B4-BE49-F238E27FC236}">
                <a16:creationId xmlns:a16="http://schemas.microsoft.com/office/drawing/2014/main" id="{39AF984F-CABE-173E-D77F-84D481E22B08}"/>
              </a:ext>
            </a:extLst>
          </p:cNvPr>
          <p:cNvSpPr/>
          <p:nvPr/>
        </p:nvSpPr>
        <p:spPr>
          <a:xfrm>
            <a:off x="13069615" y="3347107"/>
            <a:ext cx="341586" cy="381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ลูกศร: ขวา 43">
            <a:extLst>
              <a:ext uri="{FF2B5EF4-FFF2-40B4-BE49-F238E27FC236}">
                <a16:creationId xmlns:a16="http://schemas.microsoft.com/office/drawing/2014/main" id="{216D41F3-9890-64B3-6639-916EF65B2B1B}"/>
              </a:ext>
            </a:extLst>
          </p:cNvPr>
          <p:cNvSpPr/>
          <p:nvPr/>
        </p:nvSpPr>
        <p:spPr>
          <a:xfrm>
            <a:off x="13063909" y="9188722"/>
            <a:ext cx="341586" cy="381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ลูกศร: ขวา 44">
            <a:extLst>
              <a:ext uri="{FF2B5EF4-FFF2-40B4-BE49-F238E27FC236}">
                <a16:creationId xmlns:a16="http://schemas.microsoft.com/office/drawing/2014/main" id="{6A89B34C-122C-905C-0CAE-53E01DA1A8AF}"/>
              </a:ext>
            </a:extLst>
          </p:cNvPr>
          <p:cNvSpPr/>
          <p:nvPr/>
        </p:nvSpPr>
        <p:spPr>
          <a:xfrm>
            <a:off x="13063909" y="7743287"/>
            <a:ext cx="341586" cy="381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ลูกศร: ขวา 45">
            <a:extLst>
              <a:ext uri="{FF2B5EF4-FFF2-40B4-BE49-F238E27FC236}">
                <a16:creationId xmlns:a16="http://schemas.microsoft.com/office/drawing/2014/main" id="{2128AF0E-8955-D234-6F47-124F0015DC23}"/>
              </a:ext>
            </a:extLst>
          </p:cNvPr>
          <p:cNvSpPr/>
          <p:nvPr/>
        </p:nvSpPr>
        <p:spPr>
          <a:xfrm>
            <a:off x="13069615" y="6249523"/>
            <a:ext cx="341586" cy="381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ลูกศร: ขวา 46">
            <a:extLst>
              <a:ext uri="{FF2B5EF4-FFF2-40B4-BE49-F238E27FC236}">
                <a16:creationId xmlns:a16="http://schemas.microsoft.com/office/drawing/2014/main" id="{B7D393BE-EDD2-CE34-836E-E978521BF0EC}"/>
              </a:ext>
            </a:extLst>
          </p:cNvPr>
          <p:cNvSpPr/>
          <p:nvPr/>
        </p:nvSpPr>
        <p:spPr>
          <a:xfrm>
            <a:off x="13069615" y="4804088"/>
            <a:ext cx="341586" cy="381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7E271A1D-5FEE-C265-1A86-DA7BB9B33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50" name="ตัวแทนหมายเลขสไลด์ 49">
            <a:extLst>
              <a:ext uri="{FF2B5EF4-FFF2-40B4-BE49-F238E27FC236}">
                <a16:creationId xmlns:a16="http://schemas.microsoft.com/office/drawing/2014/main" id="{7383B9CF-2B44-8F79-5670-AEE4EB8CB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04860503-4CA1-50E1-29D3-3C30FDC725D6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1333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รูปภาพ 125">
            <a:extLst>
              <a:ext uri="{FF2B5EF4-FFF2-40B4-BE49-F238E27FC236}">
                <a16:creationId xmlns:a16="http://schemas.microsoft.com/office/drawing/2014/main" id="{C4B927CD-4BC4-58E9-85E7-3E7FD0F7B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5984" y="2000845"/>
            <a:ext cx="8808413" cy="6571656"/>
          </a:xfrm>
          <a:prstGeom prst="rect">
            <a:avLst/>
          </a:prstGeom>
        </p:spPr>
      </p:pic>
      <p:grpSp>
        <p:nvGrpSpPr>
          <p:cNvPr id="2" name="object 141">
            <a:extLst>
              <a:ext uri="{FF2B5EF4-FFF2-40B4-BE49-F238E27FC236}">
                <a16:creationId xmlns:a16="http://schemas.microsoft.com/office/drawing/2014/main" id="{8E4A4CDE-8508-367D-08A1-02C5346C398A}"/>
              </a:ext>
            </a:extLst>
          </p:cNvPr>
          <p:cNvGrpSpPr/>
          <p:nvPr/>
        </p:nvGrpSpPr>
        <p:grpSpPr>
          <a:xfrm>
            <a:off x="94093" y="5449184"/>
            <a:ext cx="9395878" cy="4683232"/>
            <a:chOff x="25958" y="4894422"/>
            <a:chExt cx="11227079" cy="5240846"/>
          </a:xfrm>
        </p:grpSpPr>
        <p:sp>
          <p:nvSpPr>
            <p:cNvPr id="3" name="object 148">
              <a:extLst>
                <a:ext uri="{FF2B5EF4-FFF2-40B4-BE49-F238E27FC236}">
                  <a16:creationId xmlns:a16="http://schemas.microsoft.com/office/drawing/2014/main" id="{DAAE8AD3-C508-2195-D03B-EC64E9FC01AF}"/>
                </a:ext>
              </a:extLst>
            </p:cNvPr>
            <p:cNvSpPr/>
            <p:nvPr/>
          </p:nvSpPr>
          <p:spPr>
            <a:xfrm>
              <a:off x="8250122" y="6404746"/>
              <a:ext cx="3002915" cy="924560"/>
            </a:xfrm>
            <a:custGeom>
              <a:avLst/>
              <a:gdLst/>
              <a:ahLst/>
              <a:cxnLst/>
              <a:rect l="l" t="t" r="r" b="b"/>
              <a:pathLst>
                <a:path w="3002915" h="924559">
                  <a:moveTo>
                    <a:pt x="3002811" y="462400"/>
                  </a:moveTo>
                  <a:lnTo>
                    <a:pt x="2701742" y="923955"/>
                  </a:lnTo>
                  <a:lnTo>
                    <a:pt x="0" y="923955"/>
                  </a:lnTo>
                  <a:lnTo>
                    <a:pt x="0" y="0"/>
                  </a:lnTo>
                  <a:lnTo>
                    <a:pt x="2701742" y="0"/>
                  </a:lnTo>
                  <a:lnTo>
                    <a:pt x="3002811" y="462400"/>
                  </a:lnTo>
                  <a:close/>
                </a:path>
              </a:pathLst>
            </a:custGeom>
            <a:solidFill>
              <a:srgbClr val="9854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149">
              <a:extLst>
                <a:ext uri="{FF2B5EF4-FFF2-40B4-BE49-F238E27FC236}">
                  <a16:creationId xmlns:a16="http://schemas.microsoft.com/office/drawing/2014/main" id="{F7B3C783-4824-AE32-6E45-ECF33BEE13A9}"/>
                </a:ext>
              </a:extLst>
            </p:cNvPr>
            <p:cNvSpPr/>
            <p:nvPr/>
          </p:nvSpPr>
          <p:spPr>
            <a:xfrm>
              <a:off x="8103855" y="6391552"/>
              <a:ext cx="649605" cy="951865"/>
            </a:xfrm>
            <a:custGeom>
              <a:avLst/>
              <a:gdLst/>
              <a:ahLst/>
              <a:cxnLst/>
              <a:rect l="l" t="t" r="r" b="b"/>
              <a:pathLst>
                <a:path w="649604" h="951865">
                  <a:moveTo>
                    <a:pt x="649406" y="475615"/>
                  </a:moveTo>
                  <a:lnTo>
                    <a:pt x="339133" y="951279"/>
                  </a:lnTo>
                  <a:lnTo>
                    <a:pt x="0" y="951279"/>
                  </a:lnTo>
                  <a:lnTo>
                    <a:pt x="0" y="0"/>
                  </a:lnTo>
                  <a:lnTo>
                    <a:pt x="339734" y="0"/>
                  </a:lnTo>
                  <a:lnTo>
                    <a:pt x="649406" y="475615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150">
              <a:extLst>
                <a:ext uri="{FF2B5EF4-FFF2-40B4-BE49-F238E27FC236}">
                  <a16:creationId xmlns:a16="http://schemas.microsoft.com/office/drawing/2014/main" id="{96BB9926-077B-D5A4-046A-4A46EC353DC2}"/>
                </a:ext>
              </a:extLst>
            </p:cNvPr>
            <p:cNvSpPr/>
            <p:nvPr/>
          </p:nvSpPr>
          <p:spPr>
            <a:xfrm>
              <a:off x="5568676" y="6404746"/>
              <a:ext cx="3002915" cy="924560"/>
            </a:xfrm>
            <a:custGeom>
              <a:avLst/>
              <a:gdLst/>
              <a:ahLst/>
              <a:cxnLst/>
              <a:rect l="l" t="t" r="r" b="b"/>
              <a:pathLst>
                <a:path w="3002915" h="924559">
                  <a:moveTo>
                    <a:pt x="3002811" y="462400"/>
                  </a:moveTo>
                  <a:lnTo>
                    <a:pt x="2701742" y="923955"/>
                  </a:lnTo>
                  <a:lnTo>
                    <a:pt x="0" y="923955"/>
                  </a:lnTo>
                  <a:lnTo>
                    <a:pt x="0" y="0"/>
                  </a:lnTo>
                  <a:lnTo>
                    <a:pt x="2701742" y="0"/>
                  </a:lnTo>
                  <a:lnTo>
                    <a:pt x="3002811" y="462400"/>
                  </a:lnTo>
                  <a:close/>
                </a:path>
              </a:pathLst>
            </a:custGeom>
            <a:solidFill>
              <a:srgbClr val="0466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151">
              <a:extLst>
                <a:ext uri="{FF2B5EF4-FFF2-40B4-BE49-F238E27FC236}">
                  <a16:creationId xmlns:a16="http://schemas.microsoft.com/office/drawing/2014/main" id="{CFCCA0BE-AE64-F346-945A-0636D581FA46}"/>
                </a:ext>
              </a:extLst>
            </p:cNvPr>
            <p:cNvSpPr/>
            <p:nvPr/>
          </p:nvSpPr>
          <p:spPr>
            <a:xfrm>
              <a:off x="5422409" y="6391552"/>
              <a:ext cx="649605" cy="951865"/>
            </a:xfrm>
            <a:custGeom>
              <a:avLst/>
              <a:gdLst/>
              <a:ahLst/>
              <a:cxnLst/>
              <a:rect l="l" t="t" r="r" b="b"/>
              <a:pathLst>
                <a:path w="649604" h="951865">
                  <a:moveTo>
                    <a:pt x="649406" y="475615"/>
                  </a:moveTo>
                  <a:lnTo>
                    <a:pt x="339133" y="951279"/>
                  </a:lnTo>
                  <a:lnTo>
                    <a:pt x="0" y="951279"/>
                  </a:lnTo>
                  <a:lnTo>
                    <a:pt x="0" y="0"/>
                  </a:lnTo>
                  <a:lnTo>
                    <a:pt x="339734" y="0"/>
                  </a:lnTo>
                  <a:lnTo>
                    <a:pt x="649406" y="475615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152">
              <a:extLst>
                <a:ext uri="{FF2B5EF4-FFF2-40B4-BE49-F238E27FC236}">
                  <a16:creationId xmlns:a16="http://schemas.microsoft.com/office/drawing/2014/main" id="{89AB1588-EB37-3B94-CFD3-CFFCB887D413}"/>
                </a:ext>
              </a:extLst>
            </p:cNvPr>
            <p:cNvSpPr/>
            <p:nvPr/>
          </p:nvSpPr>
          <p:spPr>
            <a:xfrm>
              <a:off x="2903245" y="6404746"/>
              <a:ext cx="3002915" cy="924560"/>
            </a:xfrm>
            <a:custGeom>
              <a:avLst/>
              <a:gdLst/>
              <a:ahLst/>
              <a:cxnLst/>
              <a:rect l="l" t="t" r="r" b="b"/>
              <a:pathLst>
                <a:path w="3002915" h="924559">
                  <a:moveTo>
                    <a:pt x="3002811" y="462400"/>
                  </a:moveTo>
                  <a:lnTo>
                    <a:pt x="2701742" y="923955"/>
                  </a:lnTo>
                  <a:lnTo>
                    <a:pt x="0" y="923955"/>
                  </a:lnTo>
                  <a:lnTo>
                    <a:pt x="0" y="0"/>
                  </a:lnTo>
                  <a:lnTo>
                    <a:pt x="2701742" y="0"/>
                  </a:lnTo>
                  <a:lnTo>
                    <a:pt x="3002811" y="462400"/>
                  </a:lnTo>
                  <a:close/>
                </a:path>
              </a:pathLst>
            </a:custGeom>
            <a:solidFill>
              <a:srgbClr val="0D77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53">
              <a:extLst>
                <a:ext uri="{FF2B5EF4-FFF2-40B4-BE49-F238E27FC236}">
                  <a16:creationId xmlns:a16="http://schemas.microsoft.com/office/drawing/2014/main" id="{91FE7CFD-CBDD-407B-93ED-F912D139B874}"/>
                </a:ext>
              </a:extLst>
            </p:cNvPr>
            <p:cNvSpPr/>
            <p:nvPr/>
          </p:nvSpPr>
          <p:spPr>
            <a:xfrm>
              <a:off x="2756978" y="6391552"/>
              <a:ext cx="649605" cy="951865"/>
            </a:xfrm>
            <a:custGeom>
              <a:avLst/>
              <a:gdLst/>
              <a:ahLst/>
              <a:cxnLst/>
              <a:rect l="l" t="t" r="r" b="b"/>
              <a:pathLst>
                <a:path w="649604" h="951865">
                  <a:moveTo>
                    <a:pt x="649406" y="475615"/>
                  </a:moveTo>
                  <a:lnTo>
                    <a:pt x="339133" y="951279"/>
                  </a:lnTo>
                  <a:lnTo>
                    <a:pt x="0" y="951279"/>
                  </a:lnTo>
                  <a:lnTo>
                    <a:pt x="0" y="0"/>
                  </a:lnTo>
                  <a:lnTo>
                    <a:pt x="339734" y="0"/>
                  </a:lnTo>
                  <a:lnTo>
                    <a:pt x="649406" y="475615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54">
              <a:extLst>
                <a:ext uri="{FF2B5EF4-FFF2-40B4-BE49-F238E27FC236}">
                  <a16:creationId xmlns:a16="http://schemas.microsoft.com/office/drawing/2014/main" id="{2DF27C72-32A8-A6D5-AEFE-4ABEAAC592EB}"/>
                </a:ext>
              </a:extLst>
            </p:cNvPr>
            <p:cNvSpPr/>
            <p:nvPr/>
          </p:nvSpPr>
          <p:spPr>
            <a:xfrm>
              <a:off x="245436" y="6404746"/>
              <a:ext cx="3002915" cy="924560"/>
            </a:xfrm>
            <a:custGeom>
              <a:avLst/>
              <a:gdLst/>
              <a:ahLst/>
              <a:cxnLst/>
              <a:rect l="l" t="t" r="r" b="b"/>
              <a:pathLst>
                <a:path w="3002915" h="924559">
                  <a:moveTo>
                    <a:pt x="3002811" y="462400"/>
                  </a:moveTo>
                  <a:lnTo>
                    <a:pt x="2701742" y="923955"/>
                  </a:lnTo>
                  <a:lnTo>
                    <a:pt x="0" y="923955"/>
                  </a:lnTo>
                  <a:lnTo>
                    <a:pt x="0" y="0"/>
                  </a:lnTo>
                  <a:lnTo>
                    <a:pt x="2701742" y="0"/>
                  </a:lnTo>
                  <a:lnTo>
                    <a:pt x="3002811" y="462400"/>
                  </a:lnTo>
                  <a:close/>
                </a:path>
              </a:pathLst>
            </a:custGeom>
            <a:solidFill>
              <a:srgbClr val="F5AF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55">
              <a:extLst>
                <a:ext uri="{FF2B5EF4-FFF2-40B4-BE49-F238E27FC236}">
                  <a16:creationId xmlns:a16="http://schemas.microsoft.com/office/drawing/2014/main" id="{EB19EA30-AAFF-51DA-F3C2-F7AB0B8E416F}"/>
                </a:ext>
              </a:extLst>
            </p:cNvPr>
            <p:cNvSpPr/>
            <p:nvPr/>
          </p:nvSpPr>
          <p:spPr>
            <a:xfrm>
              <a:off x="99161" y="5546737"/>
              <a:ext cx="2178685" cy="1796414"/>
            </a:xfrm>
            <a:custGeom>
              <a:avLst/>
              <a:gdLst/>
              <a:ahLst/>
              <a:cxnLst/>
              <a:rect l="l" t="t" r="r" b="b"/>
              <a:pathLst>
                <a:path w="2178685" h="1796415">
                  <a:moveTo>
                    <a:pt x="649414" y="1320431"/>
                  </a:moveTo>
                  <a:lnTo>
                    <a:pt x="339737" y="844816"/>
                  </a:lnTo>
                  <a:lnTo>
                    <a:pt x="0" y="844816"/>
                  </a:lnTo>
                  <a:lnTo>
                    <a:pt x="0" y="1796097"/>
                  </a:lnTo>
                  <a:lnTo>
                    <a:pt x="339140" y="1796097"/>
                  </a:lnTo>
                  <a:lnTo>
                    <a:pt x="649414" y="1320431"/>
                  </a:lnTo>
                  <a:close/>
                </a:path>
                <a:path w="2178685" h="1796415">
                  <a:moveTo>
                    <a:pt x="2178443" y="530809"/>
                  </a:moveTo>
                  <a:lnTo>
                    <a:pt x="2176284" y="482371"/>
                  </a:lnTo>
                  <a:lnTo>
                    <a:pt x="2169922" y="435178"/>
                  </a:lnTo>
                  <a:lnTo>
                    <a:pt x="2159546" y="389407"/>
                  </a:lnTo>
                  <a:lnTo>
                    <a:pt x="2145334" y="345262"/>
                  </a:lnTo>
                  <a:lnTo>
                    <a:pt x="2127478" y="302907"/>
                  </a:lnTo>
                  <a:lnTo>
                    <a:pt x="2106155" y="262534"/>
                  </a:lnTo>
                  <a:lnTo>
                    <a:pt x="2096782" y="247967"/>
                  </a:lnTo>
                  <a:lnTo>
                    <a:pt x="2096782" y="530809"/>
                  </a:lnTo>
                  <a:lnTo>
                    <a:pt x="2094141" y="579691"/>
                  </a:lnTo>
                  <a:lnTo>
                    <a:pt x="2086406" y="627049"/>
                  </a:lnTo>
                  <a:lnTo>
                    <a:pt x="2073859" y="672642"/>
                  </a:lnTo>
                  <a:lnTo>
                    <a:pt x="2056752" y="716165"/>
                  </a:lnTo>
                  <a:lnTo>
                    <a:pt x="2035390" y="757339"/>
                  </a:lnTo>
                  <a:lnTo>
                    <a:pt x="2010029" y="795921"/>
                  </a:lnTo>
                  <a:lnTo>
                    <a:pt x="1980946" y="831596"/>
                  </a:lnTo>
                  <a:lnTo>
                    <a:pt x="1948434" y="864120"/>
                  </a:lnTo>
                  <a:lnTo>
                    <a:pt x="1912747" y="893191"/>
                  </a:lnTo>
                  <a:lnTo>
                    <a:pt x="1874177" y="918552"/>
                  </a:lnTo>
                  <a:lnTo>
                    <a:pt x="1832991" y="939914"/>
                  </a:lnTo>
                  <a:lnTo>
                    <a:pt x="1789468" y="957021"/>
                  </a:lnTo>
                  <a:lnTo>
                    <a:pt x="1743887" y="969568"/>
                  </a:lnTo>
                  <a:lnTo>
                    <a:pt x="1696516" y="977315"/>
                  </a:lnTo>
                  <a:lnTo>
                    <a:pt x="1647634" y="979944"/>
                  </a:lnTo>
                  <a:lnTo>
                    <a:pt x="1598764" y="977315"/>
                  </a:lnTo>
                  <a:lnTo>
                    <a:pt x="1551393" y="969568"/>
                  </a:lnTo>
                  <a:lnTo>
                    <a:pt x="1505813" y="957021"/>
                  </a:lnTo>
                  <a:lnTo>
                    <a:pt x="1462290" y="939914"/>
                  </a:lnTo>
                  <a:lnTo>
                    <a:pt x="1421104" y="918552"/>
                  </a:lnTo>
                  <a:lnTo>
                    <a:pt x="1382534" y="893191"/>
                  </a:lnTo>
                  <a:lnTo>
                    <a:pt x="1346847" y="864120"/>
                  </a:lnTo>
                  <a:lnTo>
                    <a:pt x="1314335" y="831596"/>
                  </a:lnTo>
                  <a:lnTo>
                    <a:pt x="1285252" y="795921"/>
                  </a:lnTo>
                  <a:lnTo>
                    <a:pt x="1259890" y="757339"/>
                  </a:lnTo>
                  <a:lnTo>
                    <a:pt x="1238529" y="716165"/>
                  </a:lnTo>
                  <a:lnTo>
                    <a:pt x="1221422" y="672642"/>
                  </a:lnTo>
                  <a:lnTo>
                    <a:pt x="1208874" y="627049"/>
                  </a:lnTo>
                  <a:lnTo>
                    <a:pt x="1201140" y="579691"/>
                  </a:lnTo>
                  <a:lnTo>
                    <a:pt x="1198499" y="530809"/>
                  </a:lnTo>
                  <a:lnTo>
                    <a:pt x="1201140" y="481926"/>
                  </a:lnTo>
                  <a:lnTo>
                    <a:pt x="1208874" y="434555"/>
                  </a:lnTo>
                  <a:lnTo>
                    <a:pt x="1221422" y="388975"/>
                  </a:lnTo>
                  <a:lnTo>
                    <a:pt x="1238529" y="345452"/>
                  </a:lnTo>
                  <a:lnTo>
                    <a:pt x="1259890" y="304266"/>
                  </a:lnTo>
                  <a:lnTo>
                    <a:pt x="1285252" y="265696"/>
                  </a:lnTo>
                  <a:lnTo>
                    <a:pt x="1314335" y="230009"/>
                  </a:lnTo>
                  <a:lnTo>
                    <a:pt x="1346847" y="197497"/>
                  </a:lnTo>
                  <a:lnTo>
                    <a:pt x="1382534" y="168414"/>
                  </a:lnTo>
                  <a:lnTo>
                    <a:pt x="1421104" y="143065"/>
                  </a:lnTo>
                  <a:lnTo>
                    <a:pt x="1462290" y="121691"/>
                  </a:lnTo>
                  <a:lnTo>
                    <a:pt x="1505813" y="104597"/>
                  </a:lnTo>
                  <a:lnTo>
                    <a:pt x="1551393" y="92036"/>
                  </a:lnTo>
                  <a:lnTo>
                    <a:pt x="1598764" y="84302"/>
                  </a:lnTo>
                  <a:lnTo>
                    <a:pt x="1647634" y="81661"/>
                  </a:lnTo>
                  <a:lnTo>
                    <a:pt x="1696516" y="84302"/>
                  </a:lnTo>
                  <a:lnTo>
                    <a:pt x="1743887" y="92036"/>
                  </a:lnTo>
                  <a:lnTo>
                    <a:pt x="1789468" y="104597"/>
                  </a:lnTo>
                  <a:lnTo>
                    <a:pt x="1832991" y="121691"/>
                  </a:lnTo>
                  <a:lnTo>
                    <a:pt x="1874177" y="143065"/>
                  </a:lnTo>
                  <a:lnTo>
                    <a:pt x="1912747" y="168414"/>
                  </a:lnTo>
                  <a:lnTo>
                    <a:pt x="1948434" y="197497"/>
                  </a:lnTo>
                  <a:lnTo>
                    <a:pt x="1980946" y="230009"/>
                  </a:lnTo>
                  <a:lnTo>
                    <a:pt x="2010029" y="265696"/>
                  </a:lnTo>
                  <a:lnTo>
                    <a:pt x="2035390" y="304266"/>
                  </a:lnTo>
                  <a:lnTo>
                    <a:pt x="2056752" y="345452"/>
                  </a:lnTo>
                  <a:lnTo>
                    <a:pt x="2073859" y="388975"/>
                  </a:lnTo>
                  <a:lnTo>
                    <a:pt x="2086406" y="434555"/>
                  </a:lnTo>
                  <a:lnTo>
                    <a:pt x="2094141" y="481926"/>
                  </a:lnTo>
                  <a:lnTo>
                    <a:pt x="2096782" y="530809"/>
                  </a:lnTo>
                  <a:lnTo>
                    <a:pt x="2096782" y="247967"/>
                  </a:lnTo>
                  <a:lnTo>
                    <a:pt x="2053882" y="188468"/>
                  </a:lnTo>
                  <a:lnTo>
                    <a:pt x="2023287" y="155155"/>
                  </a:lnTo>
                  <a:lnTo>
                    <a:pt x="1989975" y="124561"/>
                  </a:lnTo>
                  <a:lnTo>
                    <a:pt x="1954123" y="96875"/>
                  </a:lnTo>
                  <a:lnTo>
                    <a:pt x="1915922" y="72288"/>
                  </a:lnTo>
                  <a:lnTo>
                    <a:pt x="1875548" y="50965"/>
                  </a:lnTo>
                  <a:lnTo>
                    <a:pt x="1833194" y="33108"/>
                  </a:lnTo>
                  <a:lnTo>
                    <a:pt x="1789036" y="18897"/>
                  </a:lnTo>
                  <a:lnTo>
                    <a:pt x="1743265" y="8521"/>
                  </a:lnTo>
                  <a:lnTo>
                    <a:pt x="1696072" y="2159"/>
                  </a:lnTo>
                  <a:lnTo>
                    <a:pt x="1647634" y="0"/>
                  </a:lnTo>
                  <a:lnTo>
                    <a:pt x="1599603" y="2159"/>
                  </a:lnTo>
                  <a:lnTo>
                    <a:pt x="1552727" y="8521"/>
                  </a:lnTo>
                  <a:lnTo>
                    <a:pt x="1507185" y="18897"/>
                  </a:lnTo>
                  <a:lnTo>
                    <a:pt x="1463192" y="33108"/>
                  </a:lnTo>
                  <a:lnTo>
                    <a:pt x="1420914" y="50965"/>
                  </a:lnTo>
                  <a:lnTo>
                    <a:pt x="1380578" y="72288"/>
                  </a:lnTo>
                  <a:lnTo>
                    <a:pt x="1342339" y="96875"/>
                  </a:lnTo>
                  <a:lnTo>
                    <a:pt x="1306423" y="124561"/>
                  </a:lnTo>
                  <a:lnTo>
                    <a:pt x="1273009" y="155155"/>
                  </a:lnTo>
                  <a:lnTo>
                    <a:pt x="1242301" y="188468"/>
                  </a:lnTo>
                  <a:lnTo>
                    <a:pt x="1214462" y="224320"/>
                  </a:lnTo>
                  <a:lnTo>
                    <a:pt x="1189723" y="262534"/>
                  </a:lnTo>
                  <a:lnTo>
                    <a:pt x="1168260" y="302907"/>
                  </a:lnTo>
                  <a:lnTo>
                    <a:pt x="1150264" y="345262"/>
                  </a:lnTo>
                  <a:lnTo>
                    <a:pt x="1135926" y="389407"/>
                  </a:lnTo>
                  <a:lnTo>
                    <a:pt x="1125448" y="435178"/>
                  </a:lnTo>
                  <a:lnTo>
                    <a:pt x="1119022" y="482371"/>
                  </a:lnTo>
                  <a:lnTo>
                    <a:pt x="1116838" y="530809"/>
                  </a:lnTo>
                  <a:lnTo>
                    <a:pt x="1119022" y="579247"/>
                  </a:lnTo>
                  <a:lnTo>
                    <a:pt x="1125448" y="626440"/>
                  </a:lnTo>
                  <a:lnTo>
                    <a:pt x="1135926" y="672198"/>
                  </a:lnTo>
                  <a:lnTo>
                    <a:pt x="1150264" y="716356"/>
                  </a:lnTo>
                  <a:lnTo>
                    <a:pt x="1168260" y="758710"/>
                  </a:lnTo>
                  <a:lnTo>
                    <a:pt x="1189723" y="799084"/>
                  </a:lnTo>
                  <a:lnTo>
                    <a:pt x="1214462" y="837285"/>
                  </a:lnTo>
                  <a:lnTo>
                    <a:pt x="1242301" y="873137"/>
                  </a:lnTo>
                  <a:lnTo>
                    <a:pt x="1273009" y="906449"/>
                  </a:lnTo>
                  <a:lnTo>
                    <a:pt x="1306423" y="937044"/>
                  </a:lnTo>
                  <a:lnTo>
                    <a:pt x="1342339" y="964730"/>
                  </a:lnTo>
                  <a:lnTo>
                    <a:pt x="1365999" y="979944"/>
                  </a:lnTo>
                  <a:lnTo>
                    <a:pt x="1380578" y="989330"/>
                  </a:lnTo>
                  <a:lnTo>
                    <a:pt x="1420914" y="1010640"/>
                  </a:lnTo>
                  <a:lnTo>
                    <a:pt x="1463192" y="1028496"/>
                  </a:lnTo>
                  <a:lnTo>
                    <a:pt x="1507185" y="1042708"/>
                  </a:lnTo>
                  <a:lnTo>
                    <a:pt x="1552727" y="1053084"/>
                  </a:lnTo>
                  <a:lnTo>
                    <a:pt x="1599603" y="1059446"/>
                  </a:lnTo>
                  <a:lnTo>
                    <a:pt x="1647647" y="1061618"/>
                  </a:lnTo>
                  <a:lnTo>
                    <a:pt x="1696072" y="1059446"/>
                  </a:lnTo>
                  <a:lnTo>
                    <a:pt x="1743265" y="1053084"/>
                  </a:lnTo>
                  <a:lnTo>
                    <a:pt x="1789036" y="1042708"/>
                  </a:lnTo>
                  <a:lnTo>
                    <a:pt x="1833194" y="1028496"/>
                  </a:lnTo>
                  <a:lnTo>
                    <a:pt x="1875548" y="1010640"/>
                  </a:lnTo>
                  <a:lnTo>
                    <a:pt x="1915922" y="989330"/>
                  </a:lnTo>
                  <a:lnTo>
                    <a:pt x="1954123" y="964730"/>
                  </a:lnTo>
                  <a:lnTo>
                    <a:pt x="1989975" y="937044"/>
                  </a:lnTo>
                  <a:lnTo>
                    <a:pt x="2023287" y="906449"/>
                  </a:lnTo>
                  <a:lnTo>
                    <a:pt x="2053882" y="873137"/>
                  </a:lnTo>
                  <a:lnTo>
                    <a:pt x="2081568" y="837285"/>
                  </a:lnTo>
                  <a:lnTo>
                    <a:pt x="2106155" y="799084"/>
                  </a:lnTo>
                  <a:lnTo>
                    <a:pt x="2127478" y="758710"/>
                  </a:lnTo>
                  <a:lnTo>
                    <a:pt x="2145334" y="716356"/>
                  </a:lnTo>
                  <a:lnTo>
                    <a:pt x="2159546" y="672198"/>
                  </a:lnTo>
                  <a:lnTo>
                    <a:pt x="2169922" y="626440"/>
                  </a:lnTo>
                  <a:lnTo>
                    <a:pt x="2176284" y="579247"/>
                  </a:lnTo>
                  <a:lnTo>
                    <a:pt x="2178443" y="530809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56">
              <a:extLst>
                <a:ext uri="{FF2B5EF4-FFF2-40B4-BE49-F238E27FC236}">
                  <a16:creationId xmlns:a16="http://schemas.microsoft.com/office/drawing/2014/main" id="{2DE5FF6D-0DEB-9984-DEF3-039D591FE1C9}"/>
                </a:ext>
              </a:extLst>
            </p:cNvPr>
            <p:cNvSpPr/>
            <p:nvPr/>
          </p:nvSpPr>
          <p:spPr>
            <a:xfrm>
              <a:off x="1297664" y="5628393"/>
              <a:ext cx="898525" cy="898525"/>
            </a:xfrm>
            <a:custGeom>
              <a:avLst/>
              <a:gdLst/>
              <a:ahLst/>
              <a:cxnLst/>
              <a:rect l="l" t="t" r="r" b="b"/>
              <a:pathLst>
                <a:path w="898525" h="898525">
                  <a:moveTo>
                    <a:pt x="449143" y="0"/>
                  </a:moveTo>
                  <a:lnTo>
                    <a:pt x="498022" y="2639"/>
                  </a:lnTo>
                  <a:lnTo>
                    <a:pt x="545391" y="10375"/>
                  </a:lnTo>
                  <a:lnTo>
                    <a:pt x="590975" y="22930"/>
                  </a:lnTo>
                  <a:lnTo>
                    <a:pt x="634497" y="40030"/>
                  </a:lnTo>
                  <a:lnTo>
                    <a:pt x="675681" y="61398"/>
                  </a:lnTo>
                  <a:lnTo>
                    <a:pt x="714252" y="86758"/>
                  </a:lnTo>
                  <a:lnTo>
                    <a:pt x="749935" y="115834"/>
                  </a:lnTo>
                  <a:lnTo>
                    <a:pt x="782452" y="148352"/>
                  </a:lnTo>
                  <a:lnTo>
                    <a:pt x="811529" y="184034"/>
                  </a:lnTo>
                  <a:lnTo>
                    <a:pt x="836889" y="222605"/>
                  </a:lnTo>
                  <a:lnTo>
                    <a:pt x="858257" y="263790"/>
                  </a:lnTo>
                  <a:lnTo>
                    <a:pt x="875356" y="307312"/>
                  </a:lnTo>
                  <a:lnTo>
                    <a:pt x="887912" y="352895"/>
                  </a:lnTo>
                  <a:lnTo>
                    <a:pt x="895647" y="400264"/>
                  </a:lnTo>
                  <a:lnTo>
                    <a:pt x="898287" y="449143"/>
                  </a:lnTo>
                  <a:lnTo>
                    <a:pt x="895647" y="498022"/>
                  </a:lnTo>
                  <a:lnTo>
                    <a:pt x="887912" y="545391"/>
                  </a:lnTo>
                  <a:lnTo>
                    <a:pt x="875356" y="590975"/>
                  </a:lnTo>
                  <a:lnTo>
                    <a:pt x="858257" y="634497"/>
                  </a:lnTo>
                  <a:lnTo>
                    <a:pt x="836889" y="675681"/>
                  </a:lnTo>
                  <a:lnTo>
                    <a:pt x="811529" y="714252"/>
                  </a:lnTo>
                  <a:lnTo>
                    <a:pt x="782452" y="749935"/>
                  </a:lnTo>
                  <a:lnTo>
                    <a:pt x="749935" y="782452"/>
                  </a:lnTo>
                  <a:lnTo>
                    <a:pt x="714252" y="811529"/>
                  </a:lnTo>
                  <a:lnTo>
                    <a:pt x="675681" y="836889"/>
                  </a:lnTo>
                  <a:lnTo>
                    <a:pt x="634497" y="858257"/>
                  </a:lnTo>
                  <a:lnTo>
                    <a:pt x="590975" y="875356"/>
                  </a:lnTo>
                  <a:lnTo>
                    <a:pt x="545391" y="887911"/>
                  </a:lnTo>
                  <a:lnTo>
                    <a:pt x="498022" y="895647"/>
                  </a:lnTo>
                  <a:lnTo>
                    <a:pt x="449143" y="898287"/>
                  </a:lnTo>
                  <a:lnTo>
                    <a:pt x="400264" y="895647"/>
                  </a:lnTo>
                  <a:lnTo>
                    <a:pt x="352895" y="887911"/>
                  </a:lnTo>
                  <a:lnTo>
                    <a:pt x="307312" y="875356"/>
                  </a:lnTo>
                  <a:lnTo>
                    <a:pt x="263790" y="858257"/>
                  </a:lnTo>
                  <a:lnTo>
                    <a:pt x="222605" y="836889"/>
                  </a:lnTo>
                  <a:lnTo>
                    <a:pt x="184034" y="811529"/>
                  </a:lnTo>
                  <a:lnTo>
                    <a:pt x="148352" y="782452"/>
                  </a:lnTo>
                  <a:lnTo>
                    <a:pt x="115834" y="749935"/>
                  </a:lnTo>
                  <a:lnTo>
                    <a:pt x="86758" y="714252"/>
                  </a:lnTo>
                  <a:lnTo>
                    <a:pt x="61398" y="675681"/>
                  </a:lnTo>
                  <a:lnTo>
                    <a:pt x="40030" y="634497"/>
                  </a:lnTo>
                  <a:lnTo>
                    <a:pt x="22930" y="590975"/>
                  </a:lnTo>
                  <a:lnTo>
                    <a:pt x="10375" y="545391"/>
                  </a:lnTo>
                  <a:lnTo>
                    <a:pt x="2639" y="498022"/>
                  </a:lnTo>
                  <a:lnTo>
                    <a:pt x="0" y="449143"/>
                  </a:lnTo>
                  <a:lnTo>
                    <a:pt x="2639" y="400264"/>
                  </a:lnTo>
                  <a:lnTo>
                    <a:pt x="10375" y="352895"/>
                  </a:lnTo>
                  <a:lnTo>
                    <a:pt x="22930" y="307312"/>
                  </a:lnTo>
                  <a:lnTo>
                    <a:pt x="40030" y="263790"/>
                  </a:lnTo>
                  <a:lnTo>
                    <a:pt x="61398" y="222605"/>
                  </a:lnTo>
                  <a:lnTo>
                    <a:pt x="86758" y="184034"/>
                  </a:lnTo>
                  <a:lnTo>
                    <a:pt x="115834" y="148352"/>
                  </a:lnTo>
                  <a:lnTo>
                    <a:pt x="148352" y="115834"/>
                  </a:lnTo>
                  <a:lnTo>
                    <a:pt x="184034" y="86758"/>
                  </a:lnTo>
                  <a:lnTo>
                    <a:pt x="222605" y="61398"/>
                  </a:lnTo>
                  <a:lnTo>
                    <a:pt x="263790" y="40030"/>
                  </a:lnTo>
                  <a:lnTo>
                    <a:pt x="307312" y="22930"/>
                  </a:lnTo>
                  <a:lnTo>
                    <a:pt x="352895" y="10375"/>
                  </a:lnTo>
                  <a:lnTo>
                    <a:pt x="400264" y="2639"/>
                  </a:lnTo>
                  <a:lnTo>
                    <a:pt x="449143" y="0"/>
                  </a:lnTo>
                  <a:close/>
                </a:path>
              </a:pathLst>
            </a:custGeom>
            <a:solidFill>
              <a:srgbClr val="F5AF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57">
              <a:extLst>
                <a:ext uri="{FF2B5EF4-FFF2-40B4-BE49-F238E27FC236}">
                  <a16:creationId xmlns:a16="http://schemas.microsoft.com/office/drawing/2014/main" id="{A59D045F-EA26-3225-DE6E-346F57664ACE}"/>
                </a:ext>
              </a:extLst>
            </p:cNvPr>
            <p:cNvSpPr/>
            <p:nvPr/>
          </p:nvSpPr>
          <p:spPr>
            <a:xfrm>
              <a:off x="3873811" y="5546731"/>
              <a:ext cx="1061720" cy="1061720"/>
            </a:xfrm>
            <a:custGeom>
              <a:avLst/>
              <a:gdLst/>
              <a:ahLst/>
              <a:cxnLst/>
              <a:rect l="l" t="t" r="r" b="b"/>
              <a:pathLst>
                <a:path w="1061720" h="1061720">
                  <a:moveTo>
                    <a:pt x="530806" y="0"/>
                  </a:moveTo>
                  <a:lnTo>
                    <a:pt x="579243" y="2161"/>
                  </a:lnTo>
                  <a:lnTo>
                    <a:pt x="626437" y="8524"/>
                  </a:lnTo>
                  <a:lnTo>
                    <a:pt x="672203" y="18903"/>
                  </a:lnTo>
                  <a:lnTo>
                    <a:pt x="716355" y="33113"/>
                  </a:lnTo>
                  <a:lnTo>
                    <a:pt x="758710" y="50969"/>
                  </a:lnTo>
                  <a:lnTo>
                    <a:pt x="799082" y="72286"/>
                  </a:lnTo>
                  <a:lnTo>
                    <a:pt x="837286" y="96880"/>
                  </a:lnTo>
                  <a:lnTo>
                    <a:pt x="873138" y="124566"/>
                  </a:lnTo>
                  <a:lnTo>
                    <a:pt x="906453" y="155158"/>
                  </a:lnTo>
                  <a:lnTo>
                    <a:pt x="937046" y="188473"/>
                  </a:lnTo>
                  <a:lnTo>
                    <a:pt x="964731" y="224325"/>
                  </a:lnTo>
                  <a:lnTo>
                    <a:pt x="989325" y="262529"/>
                  </a:lnTo>
                  <a:lnTo>
                    <a:pt x="1010643" y="302901"/>
                  </a:lnTo>
                  <a:lnTo>
                    <a:pt x="1028499" y="345256"/>
                  </a:lnTo>
                  <a:lnTo>
                    <a:pt x="1042709" y="389409"/>
                  </a:lnTo>
                  <a:lnTo>
                    <a:pt x="1053087" y="435174"/>
                  </a:lnTo>
                  <a:lnTo>
                    <a:pt x="1059450" y="482368"/>
                  </a:lnTo>
                  <a:lnTo>
                    <a:pt x="1061612" y="530802"/>
                  </a:lnTo>
                  <a:lnTo>
                    <a:pt x="1059450" y="579243"/>
                  </a:lnTo>
                  <a:lnTo>
                    <a:pt x="1053087" y="626437"/>
                  </a:lnTo>
                  <a:lnTo>
                    <a:pt x="1042709" y="672203"/>
                  </a:lnTo>
                  <a:lnTo>
                    <a:pt x="1028499" y="716355"/>
                  </a:lnTo>
                  <a:lnTo>
                    <a:pt x="1010643" y="758710"/>
                  </a:lnTo>
                  <a:lnTo>
                    <a:pt x="989325" y="799082"/>
                  </a:lnTo>
                  <a:lnTo>
                    <a:pt x="964731" y="837287"/>
                  </a:lnTo>
                  <a:lnTo>
                    <a:pt x="937046" y="873139"/>
                  </a:lnTo>
                  <a:lnTo>
                    <a:pt x="906453" y="906453"/>
                  </a:lnTo>
                  <a:lnTo>
                    <a:pt x="873138" y="937046"/>
                  </a:lnTo>
                  <a:lnTo>
                    <a:pt x="837286" y="964732"/>
                  </a:lnTo>
                  <a:lnTo>
                    <a:pt x="799082" y="989326"/>
                  </a:lnTo>
                  <a:lnTo>
                    <a:pt x="758710" y="1010643"/>
                  </a:lnTo>
                  <a:lnTo>
                    <a:pt x="716355" y="1028499"/>
                  </a:lnTo>
                  <a:lnTo>
                    <a:pt x="672203" y="1042709"/>
                  </a:lnTo>
                  <a:lnTo>
                    <a:pt x="626437" y="1053087"/>
                  </a:lnTo>
                  <a:lnTo>
                    <a:pt x="579243" y="1059450"/>
                  </a:lnTo>
                  <a:lnTo>
                    <a:pt x="530810" y="1061612"/>
                  </a:lnTo>
                  <a:lnTo>
                    <a:pt x="482773" y="1059450"/>
                  </a:lnTo>
                  <a:lnTo>
                    <a:pt x="435891" y="1053087"/>
                  </a:lnTo>
                  <a:lnTo>
                    <a:pt x="390354" y="1042709"/>
                  </a:lnTo>
                  <a:lnTo>
                    <a:pt x="346354" y="1028499"/>
                  </a:lnTo>
                  <a:lnTo>
                    <a:pt x="304084" y="1010643"/>
                  </a:lnTo>
                  <a:lnTo>
                    <a:pt x="263739" y="989326"/>
                  </a:lnTo>
                  <a:lnTo>
                    <a:pt x="249165" y="979949"/>
                  </a:lnTo>
                  <a:lnTo>
                    <a:pt x="530806" y="979949"/>
                  </a:lnTo>
                  <a:lnTo>
                    <a:pt x="579685" y="977310"/>
                  </a:lnTo>
                  <a:lnTo>
                    <a:pt x="627054" y="969574"/>
                  </a:lnTo>
                  <a:lnTo>
                    <a:pt x="672637" y="957019"/>
                  </a:lnTo>
                  <a:lnTo>
                    <a:pt x="716159" y="939919"/>
                  </a:lnTo>
                  <a:lnTo>
                    <a:pt x="757343" y="918551"/>
                  </a:lnTo>
                  <a:lnTo>
                    <a:pt x="795915" y="893191"/>
                  </a:lnTo>
                  <a:lnTo>
                    <a:pt x="831597" y="864115"/>
                  </a:lnTo>
                  <a:lnTo>
                    <a:pt x="864114" y="831597"/>
                  </a:lnTo>
                  <a:lnTo>
                    <a:pt x="893191" y="795915"/>
                  </a:lnTo>
                  <a:lnTo>
                    <a:pt x="918551" y="757344"/>
                  </a:lnTo>
                  <a:lnTo>
                    <a:pt x="939919" y="716159"/>
                  </a:lnTo>
                  <a:lnTo>
                    <a:pt x="957019" y="672637"/>
                  </a:lnTo>
                  <a:lnTo>
                    <a:pt x="969574" y="627054"/>
                  </a:lnTo>
                  <a:lnTo>
                    <a:pt x="977310" y="579685"/>
                  </a:lnTo>
                  <a:lnTo>
                    <a:pt x="979949" y="530802"/>
                  </a:lnTo>
                  <a:lnTo>
                    <a:pt x="977310" y="481927"/>
                  </a:lnTo>
                  <a:lnTo>
                    <a:pt x="969574" y="434558"/>
                  </a:lnTo>
                  <a:lnTo>
                    <a:pt x="957019" y="388974"/>
                  </a:lnTo>
                  <a:lnTo>
                    <a:pt x="939919" y="345452"/>
                  </a:lnTo>
                  <a:lnTo>
                    <a:pt x="918551" y="304268"/>
                  </a:lnTo>
                  <a:lnTo>
                    <a:pt x="893191" y="265697"/>
                  </a:lnTo>
                  <a:lnTo>
                    <a:pt x="864114" y="230014"/>
                  </a:lnTo>
                  <a:lnTo>
                    <a:pt x="831597" y="197497"/>
                  </a:lnTo>
                  <a:lnTo>
                    <a:pt x="795915" y="168420"/>
                  </a:lnTo>
                  <a:lnTo>
                    <a:pt x="757343" y="143060"/>
                  </a:lnTo>
                  <a:lnTo>
                    <a:pt x="716159" y="121692"/>
                  </a:lnTo>
                  <a:lnTo>
                    <a:pt x="672637" y="104593"/>
                  </a:lnTo>
                  <a:lnTo>
                    <a:pt x="627054" y="92037"/>
                  </a:lnTo>
                  <a:lnTo>
                    <a:pt x="579685" y="84302"/>
                  </a:lnTo>
                  <a:lnTo>
                    <a:pt x="530806" y="81662"/>
                  </a:lnTo>
                  <a:lnTo>
                    <a:pt x="249165" y="81662"/>
                  </a:lnTo>
                  <a:lnTo>
                    <a:pt x="263739" y="72286"/>
                  </a:lnTo>
                  <a:lnTo>
                    <a:pt x="304084" y="50969"/>
                  </a:lnTo>
                  <a:lnTo>
                    <a:pt x="346354" y="33113"/>
                  </a:lnTo>
                  <a:lnTo>
                    <a:pt x="390354" y="18903"/>
                  </a:lnTo>
                  <a:lnTo>
                    <a:pt x="435891" y="8524"/>
                  </a:lnTo>
                  <a:lnTo>
                    <a:pt x="482773" y="2161"/>
                  </a:lnTo>
                  <a:lnTo>
                    <a:pt x="530806" y="0"/>
                  </a:lnTo>
                  <a:close/>
                </a:path>
                <a:path w="1061720" h="1061720">
                  <a:moveTo>
                    <a:pt x="249165" y="81662"/>
                  </a:moveTo>
                  <a:lnTo>
                    <a:pt x="530806" y="81662"/>
                  </a:lnTo>
                  <a:lnTo>
                    <a:pt x="481927" y="84302"/>
                  </a:lnTo>
                  <a:lnTo>
                    <a:pt x="434558" y="92037"/>
                  </a:lnTo>
                  <a:lnTo>
                    <a:pt x="388974" y="104593"/>
                  </a:lnTo>
                  <a:lnTo>
                    <a:pt x="345452" y="121692"/>
                  </a:lnTo>
                  <a:lnTo>
                    <a:pt x="304268" y="143060"/>
                  </a:lnTo>
                  <a:lnTo>
                    <a:pt x="265697" y="168420"/>
                  </a:lnTo>
                  <a:lnTo>
                    <a:pt x="230014" y="197497"/>
                  </a:lnTo>
                  <a:lnTo>
                    <a:pt x="197497" y="230014"/>
                  </a:lnTo>
                  <a:lnTo>
                    <a:pt x="168420" y="265697"/>
                  </a:lnTo>
                  <a:lnTo>
                    <a:pt x="143060" y="304268"/>
                  </a:lnTo>
                  <a:lnTo>
                    <a:pt x="121692" y="345452"/>
                  </a:lnTo>
                  <a:lnTo>
                    <a:pt x="104593" y="388974"/>
                  </a:lnTo>
                  <a:lnTo>
                    <a:pt x="92037" y="434558"/>
                  </a:lnTo>
                  <a:lnTo>
                    <a:pt x="84302" y="481927"/>
                  </a:lnTo>
                  <a:lnTo>
                    <a:pt x="81662" y="530809"/>
                  </a:lnTo>
                  <a:lnTo>
                    <a:pt x="84302" y="579685"/>
                  </a:lnTo>
                  <a:lnTo>
                    <a:pt x="92037" y="627054"/>
                  </a:lnTo>
                  <a:lnTo>
                    <a:pt x="104593" y="672637"/>
                  </a:lnTo>
                  <a:lnTo>
                    <a:pt x="121692" y="716159"/>
                  </a:lnTo>
                  <a:lnTo>
                    <a:pt x="143060" y="757344"/>
                  </a:lnTo>
                  <a:lnTo>
                    <a:pt x="168420" y="795915"/>
                  </a:lnTo>
                  <a:lnTo>
                    <a:pt x="197497" y="831597"/>
                  </a:lnTo>
                  <a:lnTo>
                    <a:pt x="230014" y="864115"/>
                  </a:lnTo>
                  <a:lnTo>
                    <a:pt x="265697" y="893191"/>
                  </a:lnTo>
                  <a:lnTo>
                    <a:pt x="304268" y="918551"/>
                  </a:lnTo>
                  <a:lnTo>
                    <a:pt x="345452" y="939919"/>
                  </a:lnTo>
                  <a:lnTo>
                    <a:pt x="388974" y="957019"/>
                  </a:lnTo>
                  <a:lnTo>
                    <a:pt x="434558" y="969574"/>
                  </a:lnTo>
                  <a:lnTo>
                    <a:pt x="481927" y="977310"/>
                  </a:lnTo>
                  <a:lnTo>
                    <a:pt x="530806" y="979949"/>
                  </a:lnTo>
                  <a:lnTo>
                    <a:pt x="249165" y="979949"/>
                  </a:lnTo>
                  <a:lnTo>
                    <a:pt x="189593" y="937046"/>
                  </a:lnTo>
                  <a:lnTo>
                    <a:pt x="156179" y="906453"/>
                  </a:lnTo>
                  <a:lnTo>
                    <a:pt x="125462" y="873139"/>
                  </a:lnTo>
                  <a:lnTo>
                    <a:pt x="97634" y="837287"/>
                  </a:lnTo>
                  <a:lnTo>
                    <a:pt x="72891" y="799082"/>
                  </a:lnTo>
                  <a:lnTo>
                    <a:pt x="51423" y="758710"/>
                  </a:lnTo>
                  <a:lnTo>
                    <a:pt x="33426" y="716355"/>
                  </a:lnTo>
                  <a:lnTo>
                    <a:pt x="19092" y="672203"/>
                  </a:lnTo>
                  <a:lnTo>
                    <a:pt x="8614" y="626437"/>
                  </a:lnTo>
                  <a:lnTo>
                    <a:pt x="2185" y="579243"/>
                  </a:lnTo>
                  <a:lnTo>
                    <a:pt x="0" y="530809"/>
                  </a:lnTo>
                  <a:lnTo>
                    <a:pt x="2185" y="482368"/>
                  </a:lnTo>
                  <a:lnTo>
                    <a:pt x="8614" y="435174"/>
                  </a:lnTo>
                  <a:lnTo>
                    <a:pt x="19092" y="389409"/>
                  </a:lnTo>
                  <a:lnTo>
                    <a:pt x="33426" y="345256"/>
                  </a:lnTo>
                  <a:lnTo>
                    <a:pt x="51423" y="302901"/>
                  </a:lnTo>
                  <a:lnTo>
                    <a:pt x="72891" y="262529"/>
                  </a:lnTo>
                  <a:lnTo>
                    <a:pt x="97634" y="224325"/>
                  </a:lnTo>
                  <a:lnTo>
                    <a:pt x="125462" y="188473"/>
                  </a:lnTo>
                  <a:lnTo>
                    <a:pt x="156179" y="155158"/>
                  </a:lnTo>
                  <a:lnTo>
                    <a:pt x="189593" y="124566"/>
                  </a:lnTo>
                  <a:lnTo>
                    <a:pt x="225511" y="96880"/>
                  </a:lnTo>
                  <a:lnTo>
                    <a:pt x="249165" y="81662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58">
              <a:extLst>
                <a:ext uri="{FF2B5EF4-FFF2-40B4-BE49-F238E27FC236}">
                  <a16:creationId xmlns:a16="http://schemas.microsoft.com/office/drawing/2014/main" id="{30EEEBCF-29BA-E89B-7E2B-BE303E76218F}"/>
                </a:ext>
              </a:extLst>
            </p:cNvPr>
            <p:cNvSpPr/>
            <p:nvPr/>
          </p:nvSpPr>
          <p:spPr>
            <a:xfrm>
              <a:off x="3955473" y="5628393"/>
              <a:ext cx="898525" cy="898525"/>
            </a:xfrm>
            <a:custGeom>
              <a:avLst/>
              <a:gdLst/>
              <a:ahLst/>
              <a:cxnLst/>
              <a:rect l="l" t="t" r="r" b="b"/>
              <a:pathLst>
                <a:path w="898525" h="898525">
                  <a:moveTo>
                    <a:pt x="449143" y="0"/>
                  </a:moveTo>
                  <a:lnTo>
                    <a:pt x="498022" y="2639"/>
                  </a:lnTo>
                  <a:lnTo>
                    <a:pt x="545391" y="10375"/>
                  </a:lnTo>
                  <a:lnTo>
                    <a:pt x="590974" y="22930"/>
                  </a:lnTo>
                  <a:lnTo>
                    <a:pt x="634496" y="40030"/>
                  </a:lnTo>
                  <a:lnTo>
                    <a:pt x="675681" y="61398"/>
                  </a:lnTo>
                  <a:lnTo>
                    <a:pt x="714252" y="86758"/>
                  </a:lnTo>
                  <a:lnTo>
                    <a:pt x="749935" y="115834"/>
                  </a:lnTo>
                  <a:lnTo>
                    <a:pt x="782452" y="148352"/>
                  </a:lnTo>
                  <a:lnTo>
                    <a:pt x="811529" y="184034"/>
                  </a:lnTo>
                  <a:lnTo>
                    <a:pt x="836889" y="222605"/>
                  </a:lnTo>
                  <a:lnTo>
                    <a:pt x="858257" y="263790"/>
                  </a:lnTo>
                  <a:lnTo>
                    <a:pt x="875356" y="307312"/>
                  </a:lnTo>
                  <a:lnTo>
                    <a:pt x="887912" y="352895"/>
                  </a:lnTo>
                  <a:lnTo>
                    <a:pt x="895647" y="400264"/>
                  </a:lnTo>
                  <a:lnTo>
                    <a:pt x="898287" y="449143"/>
                  </a:lnTo>
                  <a:lnTo>
                    <a:pt x="895647" y="498022"/>
                  </a:lnTo>
                  <a:lnTo>
                    <a:pt x="887912" y="545391"/>
                  </a:lnTo>
                  <a:lnTo>
                    <a:pt x="875356" y="590975"/>
                  </a:lnTo>
                  <a:lnTo>
                    <a:pt x="858257" y="634497"/>
                  </a:lnTo>
                  <a:lnTo>
                    <a:pt x="836889" y="675681"/>
                  </a:lnTo>
                  <a:lnTo>
                    <a:pt x="811529" y="714252"/>
                  </a:lnTo>
                  <a:lnTo>
                    <a:pt x="782452" y="749935"/>
                  </a:lnTo>
                  <a:lnTo>
                    <a:pt x="749935" y="782452"/>
                  </a:lnTo>
                  <a:lnTo>
                    <a:pt x="714252" y="811529"/>
                  </a:lnTo>
                  <a:lnTo>
                    <a:pt x="675681" y="836889"/>
                  </a:lnTo>
                  <a:lnTo>
                    <a:pt x="634496" y="858257"/>
                  </a:lnTo>
                  <a:lnTo>
                    <a:pt x="590974" y="875356"/>
                  </a:lnTo>
                  <a:lnTo>
                    <a:pt x="545391" y="887911"/>
                  </a:lnTo>
                  <a:lnTo>
                    <a:pt x="498022" y="895647"/>
                  </a:lnTo>
                  <a:lnTo>
                    <a:pt x="449143" y="898287"/>
                  </a:lnTo>
                  <a:lnTo>
                    <a:pt x="400264" y="895647"/>
                  </a:lnTo>
                  <a:lnTo>
                    <a:pt x="352895" y="887911"/>
                  </a:lnTo>
                  <a:lnTo>
                    <a:pt x="307312" y="875356"/>
                  </a:lnTo>
                  <a:lnTo>
                    <a:pt x="263790" y="858257"/>
                  </a:lnTo>
                  <a:lnTo>
                    <a:pt x="222605" y="836889"/>
                  </a:lnTo>
                  <a:lnTo>
                    <a:pt x="184034" y="811529"/>
                  </a:lnTo>
                  <a:lnTo>
                    <a:pt x="148352" y="782452"/>
                  </a:lnTo>
                  <a:lnTo>
                    <a:pt x="115834" y="749935"/>
                  </a:lnTo>
                  <a:lnTo>
                    <a:pt x="86758" y="714252"/>
                  </a:lnTo>
                  <a:lnTo>
                    <a:pt x="61398" y="675681"/>
                  </a:lnTo>
                  <a:lnTo>
                    <a:pt x="40030" y="634497"/>
                  </a:lnTo>
                  <a:lnTo>
                    <a:pt x="22930" y="590975"/>
                  </a:lnTo>
                  <a:lnTo>
                    <a:pt x="10375" y="545391"/>
                  </a:lnTo>
                  <a:lnTo>
                    <a:pt x="2639" y="498022"/>
                  </a:lnTo>
                  <a:lnTo>
                    <a:pt x="0" y="449143"/>
                  </a:lnTo>
                  <a:lnTo>
                    <a:pt x="2639" y="400264"/>
                  </a:lnTo>
                  <a:lnTo>
                    <a:pt x="10375" y="352895"/>
                  </a:lnTo>
                  <a:lnTo>
                    <a:pt x="22930" y="307312"/>
                  </a:lnTo>
                  <a:lnTo>
                    <a:pt x="40030" y="263790"/>
                  </a:lnTo>
                  <a:lnTo>
                    <a:pt x="61398" y="222605"/>
                  </a:lnTo>
                  <a:lnTo>
                    <a:pt x="86758" y="184034"/>
                  </a:lnTo>
                  <a:lnTo>
                    <a:pt x="115834" y="148352"/>
                  </a:lnTo>
                  <a:lnTo>
                    <a:pt x="148352" y="115834"/>
                  </a:lnTo>
                  <a:lnTo>
                    <a:pt x="184034" y="86758"/>
                  </a:lnTo>
                  <a:lnTo>
                    <a:pt x="222605" y="61398"/>
                  </a:lnTo>
                  <a:lnTo>
                    <a:pt x="263790" y="40030"/>
                  </a:lnTo>
                  <a:lnTo>
                    <a:pt x="307312" y="22930"/>
                  </a:lnTo>
                  <a:lnTo>
                    <a:pt x="352895" y="10375"/>
                  </a:lnTo>
                  <a:lnTo>
                    <a:pt x="400264" y="2639"/>
                  </a:lnTo>
                  <a:lnTo>
                    <a:pt x="449143" y="0"/>
                  </a:lnTo>
                  <a:close/>
                </a:path>
              </a:pathLst>
            </a:custGeom>
            <a:solidFill>
              <a:srgbClr val="0D77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59">
              <a:extLst>
                <a:ext uri="{FF2B5EF4-FFF2-40B4-BE49-F238E27FC236}">
                  <a16:creationId xmlns:a16="http://schemas.microsoft.com/office/drawing/2014/main" id="{E183CC05-A3BA-BBDB-2EAF-A8F5A7518CB4}"/>
                </a:ext>
              </a:extLst>
            </p:cNvPr>
            <p:cNvSpPr/>
            <p:nvPr/>
          </p:nvSpPr>
          <p:spPr>
            <a:xfrm>
              <a:off x="6518673" y="5495266"/>
              <a:ext cx="1061720" cy="1061720"/>
            </a:xfrm>
            <a:custGeom>
              <a:avLst/>
              <a:gdLst/>
              <a:ahLst/>
              <a:cxnLst/>
              <a:rect l="l" t="t" r="r" b="b"/>
              <a:pathLst>
                <a:path w="1061720" h="1061720">
                  <a:moveTo>
                    <a:pt x="530806" y="0"/>
                  </a:moveTo>
                  <a:lnTo>
                    <a:pt x="579243" y="2161"/>
                  </a:lnTo>
                  <a:lnTo>
                    <a:pt x="626437" y="8524"/>
                  </a:lnTo>
                  <a:lnTo>
                    <a:pt x="672203" y="18903"/>
                  </a:lnTo>
                  <a:lnTo>
                    <a:pt x="716356" y="33113"/>
                  </a:lnTo>
                  <a:lnTo>
                    <a:pt x="758710" y="50969"/>
                  </a:lnTo>
                  <a:lnTo>
                    <a:pt x="799082" y="72286"/>
                  </a:lnTo>
                  <a:lnTo>
                    <a:pt x="837286" y="96880"/>
                  </a:lnTo>
                  <a:lnTo>
                    <a:pt x="873138" y="124566"/>
                  </a:lnTo>
                  <a:lnTo>
                    <a:pt x="906453" y="155158"/>
                  </a:lnTo>
                  <a:lnTo>
                    <a:pt x="937046" y="188473"/>
                  </a:lnTo>
                  <a:lnTo>
                    <a:pt x="964731" y="224325"/>
                  </a:lnTo>
                  <a:lnTo>
                    <a:pt x="989325" y="262529"/>
                  </a:lnTo>
                  <a:lnTo>
                    <a:pt x="1010643" y="302901"/>
                  </a:lnTo>
                  <a:lnTo>
                    <a:pt x="1028499" y="345256"/>
                  </a:lnTo>
                  <a:lnTo>
                    <a:pt x="1042708" y="389409"/>
                  </a:lnTo>
                  <a:lnTo>
                    <a:pt x="1053087" y="435174"/>
                  </a:lnTo>
                  <a:lnTo>
                    <a:pt x="1059450" y="482368"/>
                  </a:lnTo>
                  <a:lnTo>
                    <a:pt x="1061611" y="530806"/>
                  </a:lnTo>
                  <a:lnTo>
                    <a:pt x="1059450" y="579243"/>
                  </a:lnTo>
                  <a:lnTo>
                    <a:pt x="1053087" y="626437"/>
                  </a:lnTo>
                  <a:lnTo>
                    <a:pt x="1042708" y="672203"/>
                  </a:lnTo>
                  <a:lnTo>
                    <a:pt x="1028499" y="716355"/>
                  </a:lnTo>
                  <a:lnTo>
                    <a:pt x="1010643" y="758710"/>
                  </a:lnTo>
                  <a:lnTo>
                    <a:pt x="989325" y="799082"/>
                  </a:lnTo>
                  <a:lnTo>
                    <a:pt x="964731" y="837287"/>
                  </a:lnTo>
                  <a:lnTo>
                    <a:pt x="937046" y="873139"/>
                  </a:lnTo>
                  <a:lnTo>
                    <a:pt x="906453" y="906453"/>
                  </a:lnTo>
                  <a:lnTo>
                    <a:pt x="873138" y="937046"/>
                  </a:lnTo>
                  <a:lnTo>
                    <a:pt x="837286" y="964732"/>
                  </a:lnTo>
                  <a:lnTo>
                    <a:pt x="799082" y="989326"/>
                  </a:lnTo>
                  <a:lnTo>
                    <a:pt x="758710" y="1010643"/>
                  </a:lnTo>
                  <a:lnTo>
                    <a:pt x="716356" y="1028499"/>
                  </a:lnTo>
                  <a:lnTo>
                    <a:pt x="672203" y="1042709"/>
                  </a:lnTo>
                  <a:lnTo>
                    <a:pt x="626437" y="1053087"/>
                  </a:lnTo>
                  <a:lnTo>
                    <a:pt x="579243" y="1059450"/>
                  </a:lnTo>
                  <a:lnTo>
                    <a:pt x="530810" y="1061612"/>
                  </a:lnTo>
                  <a:lnTo>
                    <a:pt x="482773" y="1059450"/>
                  </a:lnTo>
                  <a:lnTo>
                    <a:pt x="435891" y="1053087"/>
                  </a:lnTo>
                  <a:lnTo>
                    <a:pt x="390354" y="1042709"/>
                  </a:lnTo>
                  <a:lnTo>
                    <a:pt x="346354" y="1028499"/>
                  </a:lnTo>
                  <a:lnTo>
                    <a:pt x="304084" y="1010643"/>
                  </a:lnTo>
                  <a:lnTo>
                    <a:pt x="263739" y="989326"/>
                  </a:lnTo>
                  <a:lnTo>
                    <a:pt x="249165" y="979949"/>
                  </a:lnTo>
                  <a:lnTo>
                    <a:pt x="530806" y="979949"/>
                  </a:lnTo>
                  <a:lnTo>
                    <a:pt x="579685" y="977310"/>
                  </a:lnTo>
                  <a:lnTo>
                    <a:pt x="627054" y="969574"/>
                  </a:lnTo>
                  <a:lnTo>
                    <a:pt x="672637" y="957019"/>
                  </a:lnTo>
                  <a:lnTo>
                    <a:pt x="716159" y="939919"/>
                  </a:lnTo>
                  <a:lnTo>
                    <a:pt x="757344" y="918551"/>
                  </a:lnTo>
                  <a:lnTo>
                    <a:pt x="795915" y="893191"/>
                  </a:lnTo>
                  <a:lnTo>
                    <a:pt x="831597" y="864115"/>
                  </a:lnTo>
                  <a:lnTo>
                    <a:pt x="864114" y="831597"/>
                  </a:lnTo>
                  <a:lnTo>
                    <a:pt x="893191" y="795915"/>
                  </a:lnTo>
                  <a:lnTo>
                    <a:pt x="918551" y="757344"/>
                  </a:lnTo>
                  <a:lnTo>
                    <a:pt x="939919" y="716159"/>
                  </a:lnTo>
                  <a:lnTo>
                    <a:pt x="957018" y="672637"/>
                  </a:lnTo>
                  <a:lnTo>
                    <a:pt x="969574" y="627054"/>
                  </a:lnTo>
                  <a:lnTo>
                    <a:pt x="977309" y="579685"/>
                  </a:lnTo>
                  <a:lnTo>
                    <a:pt x="979949" y="530801"/>
                  </a:lnTo>
                  <a:lnTo>
                    <a:pt x="977309" y="481927"/>
                  </a:lnTo>
                  <a:lnTo>
                    <a:pt x="969574" y="434558"/>
                  </a:lnTo>
                  <a:lnTo>
                    <a:pt x="957018" y="388974"/>
                  </a:lnTo>
                  <a:lnTo>
                    <a:pt x="939919" y="345452"/>
                  </a:lnTo>
                  <a:lnTo>
                    <a:pt x="918551" y="304268"/>
                  </a:lnTo>
                  <a:lnTo>
                    <a:pt x="893191" y="265697"/>
                  </a:lnTo>
                  <a:lnTo>
                    <a:pt x="864114" y="230014"/>
                  </a:lnTo>
                  <a:lnTo>
                    <a:pt x="831597" y="197497"/>
                  </a:lnTo>
                  <a:lnTo>
                    <a:pt x="795915" y="168420"/>
                  </a:lnTo>
                  <a:lnTo>
                    <a:pt x="757344" y="143060"/>
                  </a:lnTo>
                  <a:lnTo>
                    <a:pt x="716159" y="121692"/>
                  </a:lnTo>
                  <a:lnTo>
                    <a:pt x="672637" y="104593"/>
                  </a:lnTo>
                  <a:lnTo>
                    <a:pt x="627054" y="92037"/>
                  </a:lnTo>
                  <a:lnTo>
                    <a:pt x="579685" y="84302"/>
                  </a:lnTo>
                  <a:lnTo>
                    <a:pt x="530806" y="81662"/>
                  </a:lnTo>
                  <a:lnTo>
                    <a:pt x="249165" y="81662"/>
                  </a:lnTo>
                  <a:lnTo>
                    <a:pt x="263739" y="72286"/>
                  </a:lnTo>
                  <a:lnTo>
                    <a:pt x="304084" y="50969"/>
                  </a:lnTo>
                  <a:lnTo>
                    <a:pt x="346354" y="33113"/>
                  </a:lnTo>
                  <a:lnTo>
                    <a:pt x="390354" y="18903"/>
                  </a:lnTo>
                  <a:lnTo>
                    <a:pt x="435891" y="8524"/>
                  </a:lnTo>
                  <a:lnTo>
                    <a:pt x="482773" y="2161"/>
                  </a:lnTo>
                  <a:lnTo>
                    <a:pt x="530806" y="0"/>
                  </a:lnTo>
                  <a:close/>
                </a:path>
                <a:path w="1061720" h="1061720">
                  <a:moveTo>
                    <a:pt x="249165" y="81662"/>
                  </a:moveTo>
                  <a:lnTo>
                    <a:pt x="530806" y="81662"/>
                  </a:lnTo>
                  <a:lnTo>
                    <a:pt x="481927" y="84302"/>
                  </a:lnTo>
                  <a:lnTo>
                    <a:pt x="434558" y="92037"/>
                  </a:lnTo>
                  <a:lnTo>
                    <a:pt x="388974" y="104593"/>
                  </a:lnTo>
                  <a:lnTo>
                    <a:pt x="345452" y="121692"/>
                  </a:lnTo>
                  <a:lnTo>
                    <a:pt x="304268" y="143060"/>
                  </a:lnTo>
                  <a:lnTo>
                    <a:pt x="265696" y="168420"/>
                  </a:lnTo>
                  <a:lnTo>
                    <a:pt x="230014" y="197497"/>
                  </a:lnTo>
                  <a:lnTo>
                    <a:pt x="197497" y="230014"/>
                  </a:lnTo>
                  <a:lnTo>
                    <a:pt x="168420" y="265697"/>
                  </a:lnTo>
                  <a:lnTo>
                    <a:pt x="143060" y="304268"/>
                  </a:lnTo>
                  <a:lnTo>
                    <a:pt x="121692" y="345452"/>
                  </a:lnTo>
                  <a:lnTo>
                    <a:pt x="104593" y="388974"/>
                  </a:lnTo>
                  <a:lnTo>
                    <a:pt x="92037" y="434558"/>
                  </a:lnTo>
                  <a:lnTo>
                    <a:pt x="84302" y="481927"/>
                  </a:lnTo>
                  <a:lnTo>
                    <a:pt x="81662" y="530806"/>
                  </a:lnTo>
                  <a:lnTo>
                    <a:pt x="84302" y="579685"/>
                  </a:lnTo>
                  <a:lnTo>
                    <a:pt x="92037" y="627054"/>
                  </a:lnTo>
                  <a:lnTo>
                    <a:pt x="104593" y="672637"/>
                  </a:lnTo>
                  <a:lnTo>
                    <a:pt x="121692" y="716159"/>
                  </a:lnTo>
                  <a:lnTo>
                    <a:pt x="143060" y="757344"/>
                  </a:lnTo>
                  <a:lnTo>
                    <a:pt x="168420" y="795915"/>
                  </a:lnTo>
                  <a:lnTo>
                    <a:pt x="197497" y="831597"/>
                  </a:lnTo>
                  <a:lnTo>
                    <a:pt x="230014" y="864115"/>
                  </a:lnTo>
                  <a:lnTo>
                    <a:pt x="265696" y="893191"/>
                  </a:lnTo>
                  <a:lnTo>
                    <a:pt x="304268" y="918551"/>
                  </a:lnTo>
                  <a:lnTo>
                    <a:pt x="345452" y="939919"/>
                  </a:lnTo>
                  <a:lnTo>
                    <a:pt x="388974" y="957019"/>
                  </a:lnTo>
                  <a:lnTo>
                    <a:pt x="434558" y="969574"/>
                  </a:lnTo>
                  <a:lnTo>
                    <a:pt x="481927" y="977310"/>
                  </a:lnTo>
                  <a:lnTo>
                    <a:pt x="530806" y="979949"/>
                  </a:lnTo>
                  <a:lnTo>
                    <a:pt x="249165" y="979949"/>
                  </a:lnTo>
                  <a:lnTo>
                    <a:pt x="189593" y="937046"/>
                  </a:lnTo>
                  <a:lnTo>
                    <a:pt x="156179" y="906453"/>
                  </a:lnTo>
                  <a:lnTo>
                    <a:pt x="125462" y="873139"/>
                  </a:lnTo>
                  <a:lnTo>
                    <a:pt x="97634" y="837287"/>
                  </a:lnTo>
                  <a:lnTo>
                    <a:pt x="72891" y="799082"/>
                  </a:lnTo>
                  <a:lnTo>
                    <a:pt x="51423" y="758710"/>
                  </a:lnTo>
                  <a:lnTo>
                    <a:pt x="33426" y="716355"/>
                  </a:lnTo>
                  <a:lnTo>
                    <a:pt x="19092" y="672203"/>
                  </a:lnTo>
                  <a:lnTo>
                    <a:pt x="8614" y="626437"/>
                  </a:lnTo>
                  <a:lnTo>
                    <a:pt x="2185" y="579243"/>
                  </a:lnTo>
                  <a:lnTo>
                    <a:pt x="0" y="530801"/>
                  </a:lnTo>
                  <a:lnTo>
                    <a:pt x="2185" y="482368"/>
                  </a:lnTo>
                  <a:lnTo>
                    <a:pt x="8614" y="435174"/>
                  </a:lnTo>
                  <a:lnTo>
                    <a:pt x="19092" y="389409"/>
                  </a:lnTo>
                  <a:lnTo>
                    <a:pt x="33426" y="345256"/>
                  </a:lnTo>
                  <a:lnTo>
                    <a:pt x="51423" y="302901"/>
                  </a:lnTo>
                  <a:lnTo>
                    <a:pt x="72891" y="262529"/>
                  </a:lnTo>
                  <a:lnTo>
                    <a:pt x="97634" y="224325"/>
                  </a:lnTo>
                  <a:lnTo>
                    <a:pt x="125462" y="188473"/>
                  </a:lnTo>
                  <a:lnTo>
                    <a:pt x="156179" y="155158"/>
                  </a:lnTo>
                  <a:lnTo>
                    <a:pt x="189593" y="124566"/>
                  </a:lnTo>
                  <a:lnTo>
                    <a:pt x="225511" y="96880"/>
                  </a:lnTo>
                  <a:lnTo>
                    <a:pt x="249165" y="81662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60">
              <a:extLst>
                <a:ext uri="{FF2B5EF4-FFF2-40B4-BE49-F238E27FC236}">
                  <a16:creationId xmlns:a16="http://schemas.microsoft.com/office/drawing/2014/main" id="{2F89CF7C-5EC2-2C25-9B88-69A50B03FFBC}"/>
                </a:ext>
              </a:extLst>
            </p:cNvPr>
            <p:cNvSpPr/>
            <p:nvPr/>
          </p:nvSpPr>
          <p:spPr>
            <a:xfrm>
              <a:off x="6620905" y="5628393"/>
              <a:ext cx="898525" cy="898525"/>
            </a:xfrm>
            <a:custGeom>
              <a:avLst/>
              <a:gdLst/>
              <a:ahLst/>
              <a:cxnLst/>
              <a:rect l="l" t="t" r="r" b="b"/>
              <a:pathLst>
                <a:path w="898525" h="898525">
                  <a:moveTo>
                    <a:pt x="449144" y="0"/>
                  </a:moveTo>
                  <a:lnTo>
                    <a:pt x="498023" y="2639"/>
                  </a:lnTo>
                  <a:lnTo>
                    <a:pt x="545392" y="10375"/>
                  </a:lnTo>
                  <a:lnTo>
                    <a:pt x="590975" y="22930"/>
                  </a:lnTo>
                  <a:lnTo>
                    <a:pt x="634497" y="40030"/>
                  </a:lnTo>
                  <a:lnTo>
                    <a:pt x="675681" y="61398"/>
                  </a:lnTo>
                  <a:lnTo>
                    <a:pt x="714253" y="86758"/>
                  </a:lnTo>
                  <a:lnTo>
                    <a:pt x="749935" y="115834"/>
                  </a:lnTo>
                  <a:lnTo>
                    <a:pt x="782452" y="148352"/>
                  </a:lnTo>
                  <a:lnTo>
                    <a:pt x="811529" y="184034"/>
                  </a:lnTo>
                  <a:lnTo>
                    <a:pt x="836889" y="222605"/>
                  </a:lnTo>
                  <a:lnTo>
                    <a:pt x="858257" y="263790"/>
                  </a:lnTo>
                  <a:lnTo>
                    <a:pt x="875356" y="307312"/>
                  </a:lnTo>
                  <a:lnTo>
                    <a:pt x="887911" y="352895"/>
                  </a:lnTo>
                  <a:lnTo>
                    <a:pt x="895647" y="400264"/>
                  </a:lnTo>
                  <a:lnTo>
                    <a:pt x="898287" y="449143"/>
                  </a:lnTo>
                  <a:lnTo>
                    <a:pt x="895647" y="498022"/>
                  </a:lnTo>
                  <a:lnTo>
                    <a:pt x="887911" y="545391"/>
                  </a:lnTo>
                  <a:lnTo>
                    <a:pt x="875356" y="590975"/>
                  </a:lnTo>
                  <a:lnTo>
                    <a:pt x="858257" y="634497"/>
                  </a:lnTo>
                  <a:lnTo>
                    <a:pt x="836889" y="675681"/>
                  </a:lnTo>
                  <a:lnTo>
                    <a:pt x="811529" y="714252"/>
                  </a:lnTo>
                  <a:lnTo>
                    <a:pt x="782452" y="749935"/>
                  </a:lnTo>
                  <a:lnTo>
                    <a:pt x="749935" y="782452"/>
                  </a:lnTo>
                  <a:lnTo>
                    <a:pt x="714253" y="811529"/>
                  </a:lnTo>
                  <a:lnTo>
                    <a:pt x="675681" y="836889"/>
                  </a:lnTo>
                  <a:lnTo>
                    <a:pt x="634497" y="858257"/>
                  </a:lnTo>
                  <a:lnTo>
                    <a:pt x="590975" y="875356"/>
                  </a:lnTo>
                  <a:lnTo>
                    <a:pt x="545392" y="887911"/>
                  </a:lnTo>
                  <a:lnTo>
                    <a:pt x="498023" y="895647"/>
                  </a:lnTo>
                  <a:lnTo>
                    <a:pt x="449144" y="898287"/>
                  </a:lnTo>
                  <a:lnTo>
                    <a:pt x="400265" y="895647"/>
                  </a:lnTo>
                  <a:lnTo>
                    <a:pt x="352895" y="887911"/>
                  </a:lnTo>
                  <a:lnTo>
                    <a:pt x="307312" y="875356"/>
                  </a:lnTo>
                  <a:lnTo>
                    <a:pt x="263790" y="858257"/>
                  </a:lnTo>
                  <a:lnTo>
                    <a:pt x="222605" y="836889"/>
                  </a:lnTo>
                  <a:lnTo>
                    <a:pt x="184034" y="811529"/>
                  </a:lnTo>
                  <a:lnTo>
                    <a:pt x="148352" y="782452"/>
                  </a:lnTo>
                  <a:lnTo>
                    <a:pt x="115834" y="749935"/>
                  </a:lnTo>
                  <a:lnTo>
                    <a:pt x="86758" y="714252"/>
                  </a:lnTo>
                  <a:lnTo>
                    <a:pt x="61398" y="675681"/>
                  </a:lnTo>
                  <a:lnTo>
                    <a:pt x="40030" y="634497"/>
                  </a:lnTo>
                  <a:lnTo>
                    <a:pt x="22930" y="590975"/>
                  </a:lnTo>
                  <a:lnTo>
                    <a:pt x="10375" y="545391"/>
                  </a:lnTo>
                  <a:lnTo>
                    <a:pt x="2639" y="498022"/>
                  </a:lnTo>
                  <a:lnTo>
                    <a:pt x="0" y="449143"/>
                  </a:lnTo>
                  <a:lnTo>
                    <a:pt x="2639" y="400264"/>
                  </a:lnTo>
                  <a:lnTo>
                    <a:pt x="10375" y="352895"/>
                  </a:lnTo>
                  <a:lnTo>
                    <a:pt x="22930" y="307312"/>
                  </a:lnTo>
                  <a:lnTo>
                    <a:pt x="40030" y="263790"/>
                  </a:lnTo>
                  <a:lnTo>
                    <a:pt x="61398" y="222605"/>
                  </a:lnTo>
                  <a:lnTo>
                    <a:pt x="86758" y="184034"/>
                  </a:lnTo>
                  <a:lnTo>
                    <a:pt x="115834" y="148352"/>
                  </a:lnTo>
                  <a:lnTo>
                    <a:pt x="148352" y="115834"/>
                  </a:lnTo>
                  <a:lnTo>
                    <a:pt x="184034" y="86758"/>
                  </a:lnTo>
                  <a:lnTo>
                    <a:pt x="222605" y="61398"/>
                  </a:lnTo>
                  <a:lnTo>
                    <a:pt x="263790" y="40030"/>
                  </a:lnTo>
                  <a:lnTo>
                    <a:pt x="307312" y="22930"/>
                  </a:lnTo>
                  <a:lnTo>
                    <a:pt x="352895" y="10375"/>
                  </a:lnTo>
                  <a:lnTo>
                    <a:pt x="400265" y="2639"/>
                  </a:lnTo>
                  <a:lnTo>
                    <a:pt x="449144" y="0"/>
                  </a:lnTo>
                  <a:close/>
                </a:path>
              </a:pathLst>
            </a:custGeom>
            <a:solidFill>
              <a:srgbClr val="0466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1">
              <a:extLst>
                <a:ext uri="{FF2B5EF4-FFF2-40B4-BE49-F238E27FC236}">
                  <a16:creationId xmlns:a16="http://schemas.microsoft.com/office/drawing/2014/main" id="{AE201BF8-D0CC-2828-4C03-376984425726}"/>
                </a:ext>
              </a:extLst>
            </p:cNvPr>
            <p:cNvSpPr/>
            <p:nvPr/>
          </p:nvSpPr>
          <p:spPr>
            <a:xfrm>
              <a:off x="9220686" y="5546731"/>
              <a:ext cx="1061720" cy="1061720"/>
            </a:xfrm>
            <a:custGeom>
              <a:avLst/>
              <a:gdLst/>
              <a:ahLst/>
              <a:cxnLst/>
              <a:rect l="l" t="t" r="r" b="b"/>
              <a:pathLst>
                <a:path w="1061720" h="1061720">
                  <a:moveTo>
                    <a:pt x="530806" y="0"/>
                  </a:moveTo>
                  <a:lnTo>
                    <a:pt x="579243" y="2161"/>
                  </a:lnTo>
                  <a:lnTo>
                    <a:pt x="626437" y="8524"/>
                  </a:lnTo>
                  <a:lnTo>
                    <a:pt x="672203" y="18903"/>
                  </a:lnTo>
                  <a:lnTo>
                    <a:pt x="716355" y="33113"/>
                  </a:lnTo>
                  <a:lnTo>
                    <a:pt x="758710" y="50969"/>
                  </a:lnTo>
                  <a:lnTo>
                    <a:pt x="799082" y="72286"/>
                  </a:lnTo>
                  <a:lnTo>
                    <a:pt x="837286" y="96880"/>
                  </a:lnTo>
                  <a:lnTo>
                    <a:pt x="873138" y="124566"/>
                  </a:lnTo>
                  <a:lnTo>
                    <a:pt x="906453" y="155158"/>
                  </a:lnTo>
                  <a:lnTo>
                    <a:pt x="937046" y="188473"/>
                  </a:lnTo>
                  <a:lnTo>
                    <a:pt x="964731" y="224325"/>
                  </a:lnTo>
                  <a:lnTo>
                    <a:pt x="989325" y="262529"/>
                  </a:lnTo>
                  <a:lnTo>
                    <a:pt x="1010643" y="302901"/>
                  </a:lnTo>
                  <a:lnTo>
                    <a:pt x="1028499" y="345256"/>
                  </a:lnTo>
                  <a:lnTo>
                    <a:pt x="1042708" y="389409"/>
                  </a:lnTo>
                  <a:lnTo>
                    <a:pt x="1053087" y="435174"/>
                  </a:lnTo>
                  <a:lnTo>
                    <a:pt x="1059450" y="482368"/>
                  </a:lnTo>
                  <a:lnTo>
                    <a:pt x="1061611" y="530799"/>
                  </a:lnTo>
                  <a:lnTo>
                    <a:pt x="1059450" y="579243"/>
                  </a:lnTo>
                  <a:lnTo>
                    <a:pt x="1053087" y="626437"/>
                  </a:lnTo>
                  <a:lnTo>
                    <a:pt x="1042708" y="672203"/>
                  </a:lnTo>
                  <a:lnTo>
                    <a:pt x="1028499" y="716355"/>
                  </a:lnTo>
                  <a:lnTo>
                    <a:pt x="1010643" y="758710"/>
                  </a:lnTo>
                  <a:lnTo>
                    <a:pt x="989325" y="799082"/>
                  </a:lnTo>
                  <a:lnTo>
                    <a:pt x="964731" y="837287"/>
                  </a:lnTo>
                  <a:lnTo>
                    <a:pt x="937046" y="873139"/>
                  </a:lnTo>
                  <a:lnTo>
                    <a:pt x="906453" y="906453"/>
                  </a:lnTo>
                  <a:lnTo>
                    <a:pt x="873138" y="937046"/>
                  </a:lnTo>
                  <a:lnTo>
                    <a:pt x="837286" y="964732"/>
                  </a:lnTo>
                  <a:lnTo>
                    <a:pt x="799082" y="989326"/>
                  </a:lnTo>
                  <a:lnTo>
                    <a:pt x="758710" y="1010643"/>
                  </a:lnTo>
                  <a:lnTo>
                    <a:pt x="716355" y="1028499"/>
                  </a:lnTo>
                  <a:lnTo>
                    <a:pt x="672203" y="1042709"/>
                  </a:lnTo>
                  <a:lnTo>
                    <a:pt x="626437" y="1053087"/>
                  </a:lnTo>
                  <a:lnTo>
                    <a:pt x="579243" y="1059450"/>
                  </a:lnTo>
                  <a:lnTo>
                    <a:pt x="530810" y="1061612"/>
                  </a:lnTo>
                  <a:lnTo>
                    <a:pt x="482773" y="1059450"/>
                  </a:lnTo>
                  <a:lnTo>
                    <a:pt x="435891" y="1053087"/>
                  </a:lnTo>
                  <a:lnTo>
                    <a:pt x="390354" y="1042709"/>
                  </a:lnTo>
                  <a:lnTo>
                    <a:pt x="346354" y="1028499"/>
                  </a:lnTo>
                  <a:lnTo>
                    <a:pt x="304084" y="1010643"/>
                  </a:lnTo>
                  <a:lnTo>
                    <a:pt x="263739" y="989326"/>
                  </a:lnTo>
                  <a:lnTo>
                    <a:pt x="249165" y="979949"/>
                  </a:lnTo>
                  <a:lnTo>
                    <a:pt x="530806" y="979949"/>
                  </a:lnTo>
                  <a:lnTo>
                    <a:pt x="579685" y="977310"/>
                  </a:lnTo>
                  <a:lnTo>
                    <a:pt x="627054" y="969574"/>
                  </a:lnTo>
                  <a:lnTo>
                    <a:pt x="672637" y="957019"/>
                  </a:lnTo>
                  <a:lnTo>
                    <a:pt x="716159" y="939919"/>
                  </a:lnTo>
                  <a:lnTo>
                    <a:pt x="757344" y="918551"/>
                  </a:lnTo>
                  <a:lnTo>
                    <a:pt x="795915" y="893191"/>
                  </a:lnTo>
                  <a:lnTo>
                    <a:pt x="831597" y="864115"/>
                  </a:lnTo>
                  <a:lnTo>
                    <a:pt x="864114" y="831597"/>
                  </a:lnTo>
                  <a:lnTo>
                    <a:pt x="893191" y="795915"/>
                  </a:lnTo>
                  <a:lnTo>
                    <a:pt x="918551" y="757344"/>
                  </a:lnTo>
                  <a:lnTo>
                    <a:pt x="939919" y="716159"/>
                  </a:lnTo>
                  <a:lnTo>
                    <a:pt x="957018" y="672637"/>
                  </a:lnTo>
                  <a:lnTo>
                    <a:pt x="969574" y="627054"/>
                  </a:lnTo>
                  <a:lnTo>
                    <a:pt x="977309" y="579685"/>
                  </a:lnTo>
                  <a:lnTo>
                    <a:pt x="979949" y="530799"/>
                  </a:lnTo>
                  <a:lnTo>
                    <a:pt x="977309" y="481927"/>
                  </a:lnTo>
                  <a:lnTo>
                    <a:pt x="969574" y="434558"/>
                  </a:lnTo>
                  <a:lnTo>
                    <a:pt x="957018" y="388974"/>
                  </a:lnTo>
                  <a:lnTo>
                    <a:pt x="939919" y="345452"/>
                  </a:lnTo>
                  <a:lnTo>
                    <a:pt x="918551" y="304268"/>
                  </a:lnTo>
                  <a:lnTo>
                    <a:pt x="893191" y="265697"/>
                  </a:lnTo>
                  <a:lnTo>
                    <a:pt x="864114" y="230014"/>
                  </a:lnTo>
                  <a:lnTo>
                    <a:pt x="831597" y="197497"/>
                  </a:lnTo>
                  <a:lnTo>
                    <a:pt x="795915" y="168420"/>
                  </a:lnTo>
                  <a:lnTo>
                    <a:pt x="757344" y="143060"/>
                  </a:lnTo>
                  <a:lnTo>
                    <a:pt x="716159" y="121692"/>
                  </a:lnTo>
                  <a:lnTo>
                    <a:pt x="672637" y="104593"/>
                  </a:lnTo>
                  <a:lnTo>
                    <a:pt x="627054" y="92037"/>
                  </a:lnTo>
                  <a:lnTo>
                    <a:pt x="579685" y="84302"/>
                  </a:lnTo>
                  <a:lnTo>
                    <a:pt x="530806" y="81662"/>
                  </a:lnTo>
                  <a:lnTo>
                    <a:pt x="249165" y="81662"/>
                  </a:lnTo>
                  <a:lnTo>
                    <a:pt x="263739" y="72286"/>
                  </a:lnTo>
                  <a:lnTo>
                    <a:pt x="304084" y="50969"/>
                  </a:lnTo>
                  <a:lnTo>
                    <a:pt x="346354" y="33113"/>
                  </a:lnTo>
                  <a:lnTo>
                    <a:pt x="390354" y="18903"/>
                  </a:lnTo>
                  <a:lnTo>
                    <a:pt x="435891" y="8524"/>
                  </a:lnTo>
                  <a:lnTo>
                    <a:pt x="482773" y="2161"/>
                  </a:lnTo>
                  <a:lnTo>
                    <a:pt x="530806" y="0"/>
                  </a:lnTo>
                  <a:close/>
                </a:path>
                <a:path w="1061720" h="1061720">
                  <a:moveTo>
                    <a:pt x="249165" y="81662"/>
                  </a:moveTo>
                  <a:lnTo>
                    <a:pt x="530806" y="81662"/>
                  </a:lnTo>
                  <a:lnTo>
                    <a:pt x="481927" y="84302"/>
                  </a:lnTo>
                  <a:lnTo>
                    <a:pt x="434558" y="92037"/>
                  </a:lnTo>
                  <a:lnTo>
                    <a:pt x="388975" y="104593"/>
                  </a:lnTo>
                  <a:lnTo>
                    <a:pt x="345453" y="121692"/>
                  </a:lnTo>
                  <a:lnTo>
                    <a:pt x="304268" y="143060"/>
                  </a:lnTo>
                  <a:lnTo>
                    <a:pt x="265697" y="168420"/>
                  </a:lnTo>
                  <a:lnTo>
                    <a:pt x="230014" y="197497"/>
                  </a:lnTo>
                  <a:lnTo>
                    <a:pt x="197497" y="230014"/>
                  </a:lnTo>
                  <a:lnTo>
                    <a:pt x="168420" y="265697"/>
                  </a:lnTo>
                  <a:lnTo>
                    <a:pt x="143060" y="304268"/>
                  </a:lnTo>
                  <a:lnTo>
                    <a:pt x="121692" y="345452"/>
                  </a:lnTo>
                  <a:lnTo>
                    <a:pt x="104593" y="388974"/>
                  </a:lnTo>
                  <a:lnTo>
                    <a:pt x="92037" y="434558"/>
                  </a:lnTo>
                  <a:lnTo>
                    <a:pt x="84302" y="481927"/>
                  </a:lnTo>
                  <a:lnTo>
                    <a:pt x="81662" y="530812"/>
                  </a:lnTo>
                  <a:lnTo>
                    <a:pt x="84302" y="579685"/>
                  </a:lnTo>
                  <a:lnTo>
                    <a:pt x="92037" y="627054"/>
                  </a:lnTo>
                  <a:lnTo>
                    <a:pt x="104593" y="672637"/>
                  </a:lnTo>
                  <a:lnTo>
                    <a:pt x="121692" y="716159"/>
                  </a:lnTo>
                  <a:lnTo>
                    <a:pt x="143060" y="757344"/>
                  </a:lnTo>
                  <a:lnTo>
                    <a:pt x="168420" y="795915"/>
                  </a:lnTo>
                  <a:lnTo>
                    <a:pt x="197497" y="831597"/>
                  </a:lnTo>
                  <a:lnTo>
                    <a:pt x="230014" y="864115"/>
                  </a:lnTo>
                  <a:lnTo>
                    <a:pt x="265697" y="893191"/>
                  </a:lnTo>
                  <a:lnTo>
                    <a:pt x="304268" y="918551"/>
                  </a:lnTo>
                  <a:lnTo>
                    <a:pt x="345453" y="939919"/>
                  </a:lnTo>
                  <a:lnTo>
                    <a:pt x="388975" y="957019"/>
                  </a:lnTo>
                  <a:lnTo>
                    <a:pt x="434558" y="969574"/>
                  </a:lnTo>
                  <a:lnTo>
                    <a:pt x="481927" y="977310"/>
                  </a:lnTo>
                  <a:lnTo>
                    <a:pt x="530806" y="979949"/>
                  </a:lnTo>
                  <a:lnTo>
                    <a:pt x="249165" y="979949"/>
                  </a:lnTo>
                  <a:lnTo>
                    <a:pt x="189593" y="937046"/>
                  </a:lnTo>
                  <a:lnTo>
                    <a:pt x="156179" y="906453"/>
                  </a:lnTo>
                  <a:lnTo>
                    <a:pt x="125461" y="873139"/>
                  </a:lnTo>
                  <a:lnTo>
                    <a:pt x="97634" y="837287"/>
                  </a:lnTo>
                  <a:lnTo>
                    <a:pt x="72891" y="799082"/>
                  </a:lnTo>
                  <a:lnTo>
                    <a:pt x="51423" y="758710"/>
                  </a:lnTo>
                  <a:lnTo>
                    <a:pt x="33426" y="716355"/>
                  </a:lnTo>
                  <a:lnTo>
                    <a:pt x="19092" y="672203"/>
                  </a:lnTo>
                  <a:lnTo>
                    <a:pt x="8614" y="626437"/>
                  </a:lnTo>
                  <a:lnTo>
                    <a:pt x="2185" y="579243"/>
                  </a:lnTo>
                  <a:lnTo>
                    <a:pt x="0" y="530812"/>
                  </a:lnTo>
                  <a:lnTo>
                    <a:pt x="2185" y="482368"/>
                  </a:lnTo>
                  <a:lnTo>
                    <a:pt x="8614" y="435174"/>
                  </a:lnTo>
                  <a:lnTo>
                    <a:pt x="19092" y="389409"/>
                  </a:lnTo>
                  <a:lnTo>
                    <a:pt x="33426" y="345256"/>
                  </a:lnTo>
                  <a:lnTo>
                    <a:pt x="51423" y="302901"/>
                  </a:lnTo>
                  <a:lnTo>
                    <a:pt x="72891" y="262529"/>
                  </a:lnTo>
                  <a:lnTo>
                    <a:pt x="97634" y="224325"/>
                  </a:lnTo>
                  <a:lnTo>
                    <a:pt x="125461" y="188473"/>
                  </a:lnTo>
                  <a:lnTo>
                    <a:pt x="156179" y="155158"/>
                  </a:lnTo>
                  <a:lnTo>
                    <a:pt x="189593" y="124566"/>
                  </a:lnTo>
                  <a:lnTo>
                    <a:pt x="225511" y="96880"/>
                  </a:lnTo>
                  <a:lnTo>
                    <a:pt x="249165" y="81662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62">
              <a:extLst>
                <a:ext uri="{FF2B5EF4-FFF2-40B4-BE49-F238E27FC236}">
                  <a16:creationId xmlns:a16="http://schemas.microsoft.com/office/drawing/2014/main" id="{6CD6B17E-F445-3E5F-C35C-430C32CF3C88}"/>
                </a:ext>
              </a:extLst>
            </p:cNvPr>
            <p:cNvSpPr/>
            <p:nvPr/>
          </p:nvSpPr>
          <p:spPr>
            <a:xfrm>
              <a:off x="9313940" y="5636259"/>
              <a:ext cx="898525" cy="898525"/>
            </a:xfrm>
            <a:custGeom>
              <a:avLst/>
              <a:gdLst/>
              <a:ahLst/>
              <a:cxnLst/>
              <a:rect l="l" t="t" r="r" b="b"/>
              <a:pathLst>
                <a:path w="898525" h="898525">
                  <a:moveTo>
                    <a:pt x="449144" y="0"/>
                  </a:moveTo>
                  <a:lnTo>
                    <a:pt x="498023" y="2639"/>
                  </a:lnTo>
                  <a:lnTo>
                    <a:pt x="545392" y="10375"/>
                  </a:lnTo>
                  <a:lnTo>
                    <a:pt x="590975" y="22930"/>
                  </a:lnTo>
                  <a:lnTo>
                    <a:pt x="634497" y="40030"/>
                  </a:lnTo>
                  <a:lnTo>
                    <a:pt x="675681" y="61398"/>
                  </a:lnTo>
                  <a:lnTo>
                    <a:pt x="714253" y="86758"/>
                  </a:lnTo>
                  <a:lnTo>
                    <a:pt x="749935" y="115834"/>
                  </a:lnTo>
                  <a:lnTo>
                    <a:pt x="782452" y="148352"/>
                  </a:lnTo>
                  <a:lnTo>
                    <a:pt x="811529" y="184034"/>
                  </a:lnTo>
                  <a:lnTo>
                    <a:pt x="836889" y="222605"/>
                  </a:lnTo>
                  <a:lnTo>
                    <a:pt x="858257" y="263790"/>
                  </a:lnTo>
                  <a:lnTo>
                    <a:pt x="875356" y="307312"/>
                  </a:lnTo>
                  <a:lnTo>
                    <a:pt x="887911" y="352895"/>
                  </a:lnTo>
                  <a:lnTo>
                    <a:pt x="895647" y="400264"/>
                  </a:lnTo>
                  <a:lnTo>
                    <a:pt x="898287" y="449143"/>
                  </a:lnTo>
                  <a:lnTo>
                    <a:pt x="895647" y="498022"/>
                  </a:lnTo>
                  <a:lnTo>
                    <a:pt x="887911" y="545391"/>
                  </a:lnTo>
                  <a:lnTo>
                    <a:pt x="875356" y="590975"/>
                  </a:lnTo>
                  <a:lnTo>
                    <a:pt x="858257" y="634497"/>
                  </a:lnTo>
                  <a:lnTo>
                    <a:pt x="836889" y="675681"/>
                  </a:lnTo>
                  <a:lnTo>
                    <a:pt x="811529" y="714252"/>
                  </a:lnTo>
                  <a:lnTo>
                    <a:pt x="782452" y="749935"/>
                  </a:lnTo>
                  <a:lnTo>
                    <a:pt x="749935" y="782452"/>
                  </a:lnTo>
                  <a:lnTo>
                    <a:pt x="714253" y="811529"/>
                  </a:lnTo>
                  <a:lnTo>
                    <a:pt x="675681" y="836889"/>
                  </a:lnTo>
                  <a:lnTo>
                    <a:pt x="634497" y="858257"/>
                  </a:lnTo>
                  <a:lnTo>
                    <a:pt x="590975" y="875356"/>
                  </a:lnTo>
                  <a:lnTo>
                    <a:pt x="545392" y="887911"/>
                  </a:lnTo>
                  <a:lnTo>
                    <a:pt x="498023" y="895647"/>
                  </a:lnTo>
                  <a:lnTo>
                    <a:pt x="449144" y="898287"/>
                  </a:lnTo>
                  <a:lnTo>
                    <a:pt x="400265" y="895647"/>
                  </a:lnTo>
                  <a:lnTo>
                    <a:pt x="352896" y="887911"/>
                  </a:lnTo>
                  <a:lnTo>
                    <a:pt x="307312" y="875356"/>
                  </a:lnTo>
                  <a:lnTo>
                    <a:pt x="263790" y="858257"/>
                  </a:lnTo>
                  <a:lnTo>
                    <a:pt x="222606" y="836889"/>
                  </a:lnTo>
                  <a:lnTo>
                    <a:pt x="184034" y="811529"/>
                  </a:lnTo>
                  <a:lnTo>
                    <a:pt x="148352" y="782452"/>
                  </a:lnTo>
                  <a:lnTo>
                    <a:pt x="115835" y="749935"/>
                  </a:lnTo>
                  <a:lnTo>
                    <a:pt x="86758" y="714252"/>
                  </a:lnTo>
                  <a:lnTo>
                    <a:pt x="61398" y="675681"/>
                  </a:lnTo>
                  <a:lnTo>
                    <a:pt x="40030" y="634497"/>
                  </a:lnTo>
                  <a:lnTo>
                    <a:pt x="22930" y="590975"/>
                  </a:lnTo>
                  <a:lnTo>
                    <a:pt x="10375" y="545391"/>
                  </a:lnTo>
                  <a:lnTo>
                    <a:pt x="2639" y="498022"/>
                  </a:lnTo>
                  <a:lnTo>
                    <a:pt x="0" y="449143"/>
                  </a:lnTo>
                  <a:lnTo>
                    <a:pt x="2639" y="400264"/>
                  </a:lnTo>
                  <a:lnTo>
                    <a:pt x="10375" y="352895"/>
                  </a:lnTo>
                  <a:lnTo>
                    <a:pt x="22930" y="307312"/>
                  </a:lnTo>
                  <a:lnTo>
                    <a:pt x="40030" y="263790"/>
                  </a:lnTo>
                  <a:lnTo>
                    <a:pt x="61398" y="222605"/>
                  </a:lnTo>
                  <a:lnTo>
                    <a:pt x="86758" y="184034"/>
                  </a:lnTo>
                  <a:lnTo>
                    <a:pt x="115835" y="148352"/>
                  </a:lnTo>
                  <a:lnTo>
                    <a:pt x="148352" y="115834"/>
                  </a:lnTo>
                  <a:lnTo>
                    <a:pt x="184034" y="86758"/>
                  </a:lnTo>
                  <a:lnTo>
                    <a:pt x="222606" y="61398"/>
                  </a:lnTo>
                  <a:lnTo>
                    <a:pt x="263790" y="40030"/>
                  </a:lnTo>
                  <a:lnTo>
                    <a:pt x="307312" y="22930"/>
                  </a:lnTo>
                  <a:lnTo>
                    <a:pt x="352896" y="10375"/>
                  </a:lnTo>
                  <a:lnTo>
                    <a:pt x="400265" y="2639"/>
                  </a:lnTo>
                  <a:lnTo>
                    <a:pt x="449144" y="0"/>
                  </a:lnTo>
                  <a:close/>
                </a:path>
              </a:pathLst>
            </a:custGeom>
            <a:solidFill>
              <a:srgbClr val="B465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63">
              <a:extLst>
                <a:ext uri="{FF2B5EF4-FFF2-40B4-BE49-F238E27FC236}">
                  <a16:creationId xmlns:a16="http://schemas.microsoft.com/office/drawing/2014/main" id="{678B412A-1087-B7CB-6004-F6B4F43D5294}"/>
                </a:ext>
              </a:extLst>
            </p:cNvPr>
            <p:cNvSpPr/>
            <p:nvPr/>
          </p:nvSpPr>
          <p:spPr>
            <a:xfrm>
              <a:off x="1612863" y="6031671"/>
              <a:ext cx="266700" cy="285750"/>
            </a:xfrm>
            <a:custGeom>
              <a:avLst/>
              <a:gdLst/>
              <a:ahLst/>
              <a:cxnLst/>
              <a:rect l="l" t="t" r="r" b="b"/>
              <a:pathLst>
                <a:path w="266700" h="285750">
                  <a:moveTo>
                    <a:pt x="266699" y="285749"/>
                  </a:moveTo>
                  <a:lnTo>
                    <a:pt x="0" y="285749"/>
                  </a:lnTo>
                  <a:lnTo>
                    <a:pt x="0" y="0"/>
                  </a:lnTo>
                  <a:lnTo>
                    <a:pt x="266699" y="0"/>
                  </a:lnTo>
                  <a:lnTo>
                    <a:pt x="266699" y="285749"/>
                  </a:lnTo>
                  <a:close/>
                </a:path>
              </a:pathLst>
            </a:custGeom>
            <a:solidFill>
              <a:srgbClr val="DDDD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64">
              <a:extLst>
                <a:ext uri="{FF2B5EF4-FFF2-40B4-BE49-F238E27FC236}">
                  <a16:creationId xmlns:a16="http://schemas.microsoft.com/office/drawing/2014/main" id="{A019650F-C25D-BE83-E3FC-FA8069716C0E}"/>
                </a:ext>
              </a:extLst>
            </p:cNvPr>
            <p:cNvSpPr/>
            <p:nvPr/>
          </p:nvSpPr>
          <p:spPr>
            <a:xfrm>
              <a:off x="1612863" y="6069399"/>
              <a:ext cx="266700" cy="248285"/>
            </a:xfrm>
            <a:custGeom>
              <a:avLst/>
              <a:gdLst/>
              <a:ahLst/>
              <a:cxnLst/>
              <a:rect l="l" t="t" r="r" b="b"/>
              <a:pathLst>
                <a:path w="266700" h="248285">
                  <a:moveTo>
                    <a:pt x="266699" y="248022"/>
                  </a:moveTo>
                  <a:lnTo>
                    <a:pt x="0" y="248022"/>
                  </a:lnTo>
                  <a:lnTo>
                    <a:pt x="0" y="190611"/>
                  </a:lnTo>
                  <a:lnTo>
                    <a:pt x="24813" y="188803"/>
                  </a:lnTo>
                  <a:lnTo>
                    <a:pt x="49020" y="184993"/>
                  </a:lnTo>
                  <a:lnTo>
                    <a:pt x="72529" y="179257"/>
                  </a:lnTo>
                  <a:lnTo>
                    <a:pt x="95249" y="171673"/>
                  </a:lnTo>
                  <a:lnTo>
                    <a:pt x="95249" y="200397"/>
                  </a:lnTo>
                  <a:lnTo>
                    <a:pt x="171449" y="200397"/>
                  </a:lnTo>
                  <a:lnTo>
                    <a:pt x="171449" y="128810"/>
                  </a:lnTo>
                  <a:lnTo>
                    <a:pt x="201563" y="101944"/>
                  </a:lnTo>
                  <a:lnTo>
                    <a:pt x="227767" y="71242"/>
                  </a:lnTo>
                  <a:lnTo>
                    <a:pt x="249624" y="37120"/>
                  </a:lnTo>
                  <a:lnTo>
                    <a:pt x="266699" y="0"/>
                  </a:lnTo>
                  <a:lnTo>
                    <a:pt x="266699" y="248022"/>
                  </a:lnTo>
                  <a:close/>
                </a:path>
              </a:pathLst>
            </a:custGeom>
            <a:solidFill>
              <a:srgbClr val="C6C6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65">
              <a:extLst>
                <a:ext uri="{FF2B5EF4-FFF2-40B4-BE49-F238E27FC236}">
                  <a16:creationId xmlns:a16="http://schemas.microsoft.com/office/drawing/2014/main" id="{AC3B86CC-9EB8-B291-4FC8-ECA7C6D8DC2C}"/>
                </a:ext>
              </a:extLst>
            </p:cNvPr>
            <p:cNvSpPr/>
            <p:nvPr/>
          </p:nvSpPr>
          <p:spPr>
            <a:xfrm>
              <a:off x="1508088" y="6088821"/>
              <a:ext cx="123825" cy="257175"/>
            </a:xfrm>
            <a:custGeom>
              <a:avLst/>
              <a:gdLst/>
              <a:ahLst/>
              <a:cxnLst/>
              <a:rect l="l" t="t" r="r" b="b"/>
              <a:pathLst>
                <a:path w="123825" h="257175">
                  <a:moveTo>
                    <a:pt x="123824" y="257174"/>
                  </a:moveTo>
                  <a:lnTo>
                    <a:pt x="0" y="257174"/>
                  </a:lnTo>
                  <a:lnTo>
                    <a:pt x="0" y="0"/>
                  </a:lnTo>
                  <a:lnTo>
                    <a:pt x="123824" y="0"/>
                  </a:lnTo>
                  <a:lnTo>
                    <a:pt x="123824" y="257174"/>
                  </a:lnTo>
                  <a:close/>
                </a:path>
              </a:pathLst>
            </a:custGeom>
            <a:solidFill>
              <a:srgbClr val="DDDD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66">
              <a:extLst>
                <a:ext uri="{FF2B5EF4-FFF2-40B4-BE49-F238E27FC236}">
                  <a16:creationId xmlns:a16="http://schemas.microsoft.com/office/drawing/2014/main" id="{6873AE24-378C-7283-DFB9-94D12DD615FF}"/>
                </a:ext>
              </a:extLst>
            </p:cNvPr>
            <p:cNvSpPr/>
            <p:nvPr/>
          </p:nvSpPr>
          <p:spPr>
            <a:xfrm>
              <a:off x="1508086" y="6031673"/>
              <a:ext cx="371475" cy="76200"/>
            </a:xfrm>
            <a:custGeom>
              <a:avLst/>
              <a:gdLst/>
              <a:ahLst/>
              <a:cxnLst/>
              <a:rect l="l" t="t" r="r" b="b"/>
              <a:pathLst>
                <a:path w="371475" h="76200">
                  <a:moveTo>
                    <a:pt x="123825" y="57150"/>
                  </a:moveTo>
                  <a:lnTo>
                    <a:pt x="0" y="57150"/>
                  </a:lnTo>
                  <a:lnTo>
                    <a:pt x="0" y="76200"/>
                  </a:lnTo>
                  <a:lnTo>
                    <a:pt x="123825" y="76200"/>
                  </a:lnTo>
                  <a:lnTo>
                    <a:pt x="123825" y="57150"/>
                  </a:lnTo>
                  <a:close/>
                </a:path>
                <a:path w="371475" h="76200">
                  <a:moveTo>
                    <a:pt x="371475" y="0"/>
                  </a:moveTo>
                  <a:lnTo>
                    <a:pt x="104775" y="0"/>
                  </a:lnTo>
                  <a:lnTo>
                    <a:pt x="104775" y="19050"/>
                  </a:lnTo>
                  <a:lnTo>
                    <a:pt x="371475" y="19050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C6C6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67">
              <a:extLst>
                <a:ext uri="{FF2B5EF4-FFF2-40B4-BE49-F238E27FC236}">
                  <a16:creationId xmlns:a16="http://schemas.microsoft.com/office/drawing/2014/main" id="{7FC68323-7D9B-F2F0-1BF9-B3F93BF796E7}"/>
                </a:ext>
              </a:extLst>
            </p:cNvPr>
            <p:cNvSpPr/>
            <p:nvPr/>
          </p:nvSpPr>
          <p:spPr>
            <a:xfrm>
              <a:off x="1860513" y="6088821"/>
              <a:ext cx="123825" cy="257175"/>
            </a:xfrm>
            <a:custGeom>
              <a:avLst/>
              <a:gdLst/>
              <a:ahLst/>
              <a:cxnLst/>
              <a:rect l="l" t="t" r="r" b="b"/>
              <a:pathLst>
                <a:path w="123825" h="257175">
                  <a:moveTo>
                    <a:pt x="123824" y="257174"/>
                  </a:moveTo>
                  <a:lnTo>
                    <a:pt x="0" y="257174"/>
                  </a:lnTo>
                  <a:lnTo>
                    <a:pt x="0" y="0"/>
                  </a:lnTo>
                  <a:lnTo>
                    <a:pt x="123824" y="0"/>
                  </a:lnTo>
                  <a:lnTo>
                    <a:pt x="123824" y="257174"/>
                  </a:lnTo>
                  <a:close/>
                </a:path>
              </a:pathLst>
            </a:custGeom>
            <a:solidFill>
              <a:srgbClr val="DDDD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68">
              <a:extLst>
                <a:ext uri="{FF2B5EF4-FFF2-40B4-BE49-F238E27FC236}">
                  <a16:creationId xmlns:a16="http://schemas.microsoft.com/office/drawing/2014/main" id="{91F2789D-325A-2C6C-20AF-9C904FF42567}"/>
                </a:ext>
              </a:extLst>
            </p:cNvPr>
            <p:cNvSpPr/>
            <p:nvPr/>
          </p:nvSpPr>
          <p:spPr>
            <a:xfrm>
              <a:off x="1860513" y="6088821"/>
              <a:ext cx="123825" cy="19050"/>
            </a:xfrm>
            <a:custGeom>
              <a:avLst/>
              <a:gdLst/>
              <a:ahLst/>
              <a:cxnLst/>
              <a:rect l="l" t="t" r="r" b="b"/>
              <a:pathLst>
                <a:path w="123825" h="19050">
                  <a:moveTo>
                    <a:pt x="123824" y="19049"/>
                  </a:moveTo>
                  <a:lnTo>
                    <a:pt x="0" y="19049"/>
                  </a:lnTo>
                  <a:lnTo>
                    <a:pt x="0" y="0"/>
                  </a:lnTo>
                  <a:lnTo>
                    <a:pt x="123824" y="0"/>
                  </a:lnTo>
                  <a:lnTo>
                    <a:pt x="123824" y="19049"/>
                  </a:lnTo>
                  <a:close/>
                </a:path>
              </a:pathLst>
            </a:custGeom>
            <a:solidFill>
              <a:srgbClr val="C6C6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169">
              <a:extLst>
                <a:ext uri="{FF2B5EF4-FFF2-40B4-BE49-F238E27FC236}">
                  <a16:creationId xmlns:a16="http://schemas.microsoft.com/office/drawing/2014/main" id="{F752EA13-DD17-71DA-32CF-F695A3FAC7D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8088" y="6204795"/>
              <a:ext cx="114299" cy="141200"/>
            </a:xfrm>
            <a:prstGeom prst="rect">
              <a:avLst/>
            </a:prstGeom>
          </p:spPr>
        </p:pic>
        <p:pic>
          <p:nvPicPr>
            <p:cNvPr id="25" name="object 170">
              <a:extLst>
                <a:ext uri="{FF2B5EF4-FFF2-40B4-BE49-F238E27FC236}">
                  <a16:creationId xmlns:a16="http://schemas.microsoft.com/office/drawing/2014/main" id="{DC8101A8-995B-3587-3890-5D2D18FEECF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0038" y="6204795"/>
              <a:ext cx="114299" cy="141200"/>
            </a:xfrm>
            <a:prstGeom prst="rect">
              <a:avLst/>
            </a:prstGeom>
          </p:spPr>
        </p:pic>
        <p:sp>
          <p:nvSpPr>
            <p:cNvPr id="26" name="object 171">
              <a:extLst>
                <a:ext uri="{FF2B5EF4-FFF2-40B4-BE49-F238E27FC236}">
                  <a16:creationId xmlns:a16="http://schemas.microsoft.com/office/drawing/2014/main" id="{8CDFA0C3-B00F-B2F2-9AC9-CBA0923F88F3}"/>
                </a:ext>
              </a:extLst>
            </p:cNvPr>
            <p:cNvSpPr/>
            <p:nvPr/>
          </p:nvSpPr>
          <p:spPr>
            <a:xfrm>
              <a:off x="1469986" y="5926898"/>
              <a:ext cx="552450" cy="171450"/>
            </a:xfrm>
            <a:custGeom>
              <a:avLst/>
              <a:gdLst/>
              <a:ahLst/>
              <a:cxnLst/>
              <a:rect l="l" t="t" r="r" b="b"/>
              <a:pathLst>
                <a:path w="552450" h="171450">
                  <a:moveTo>
                    <a:pt x="180975" y="19050"/>
                  </a:moveTo>
                  <a:lnTo>
                    <a:pt x="57150" y="19050"/>
                  </a:lnTo>
                  <a:lnTo>
                    <a:pt x="49720" y="17564"/>
                  </a:lnTo>
                  <a:lnTo>
                    <a:pt x="43675" y="13474"/>
                  </a:lnTo>
                  <a:lnTo>
                    <a:pt x="39585" y="7416"/>
                  </a:lnTo>
                  <a:lnTo>
                    <a:pt x="38100" y="0"/>
                  </a:lnTo>
                  <a:lnTo>
                    <a:pt x="38100" y="79476"/>
                  </a:lnTo>
                  <a:lnTo>
                    <a:pt x="35572" y="104965"/>
                  </a:lnTo>
                  <a:lnTo>
                    <a:pt x="28194" y="129247"/>
                  </a:lnTo>
                  <a:lnTo>
                    <a:pt x="16243" y="151638"/>
                  </a:lnTo>
                  <a:lnTo>
                    <a:pt x="0" y="171450"/>
                  </a:lnTo>
                  <a:lnTo>
                    <a:pt x="180975" y="171450"/>
                  </a:lnTo>
                  <a:lnTo>
                    <a:pt x="180975" y="19050"/>
                  </a:lnTo>
                  <a:close/>
                </a:path>
                <a:path w="552450" h="171450">
                  <a:moveTo>
                    <a:pt x="552450" y="171450"/>
                  </a:moveTo>
                  <a:lnTo>
                    <a:pt x="536194" y="151638"/>
                  </a:lnTo>
                  <a:lnTo>
                    <a:pt x="524243" y="129247"/>
                  </a:lnTo>
                  <a:lnTo>
                    <a:pt x="516864" y="104965"/>
                  </a:lnTo>
                  <a:lnTo>
                    <a:pt x="514350" y="79476"/>
                  </a:lnTo>
                  <a:lnTo>
                    <a:pt x="514350" y="0"/>
                  </a:lnTo>
                  <a:lnTo>
                    <a:pt x="512851" y="7416"/>
                  </a:lnTo>
                  <a:lnTo>
                    <a:pt x="508774" y="13474"/>
                  </a:lnTo>
                  <a:lnTo>
                    <a:pt x="502716" y="17564"/>
                  </a:lnTo>
                  <a:lnTo>
                    <a:pt x="495300" y="19050"/>
                  </a:lnTo>
                  <a:lnTo>
                    <a:pt x="371475" y="19050"/>
                  </a:lnTo>
                  <a:lnTo>
                    <a:pt x="371475" y="171450"/>
                  </a:lnTo>
                  <a:lnTo>
                    <a:pt x="552450" y="171450"/>
                  </a:lnTo>
                  <a:close/>
                </a:path>
              </a:pathLst>
            </a:custGeom>
            <a:solidFill>
              <a:srgbClr val="FF7B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72">
              <a:extLst>
                <a:ext uri="{FF2B5EF4-FFF2-40B4-BE49-F238E27FC236}">
                  <a16:creationId xmlns:a16="http://schemas.microsoft.com/office/drawing/2014/main" id="{2906E9DA-243C-3942-488D-A0B38598FF3E}"/>
                </a:ext>
              </a:extLst>
            </p:cNvPr>
            <p:cNvSpPr/>
            <p:nvPr/>
          </p:nvSpPr>
          <p:spPr>
            <a:xfrm>
              <a:off x="1831938" y="5898321"/>
              <a:ext cx="114300" cy="142875"/>
            </a:xfrm>
            <a:custGeom>
              <a:avLst/>
              <a:gdLst/>
              <a:ahLst/>
              <a:cxnLst/>
              <a:rect l="l" t="t" r="r" b="b"/>
              <a:pathLst>
                <a:path w="114300" h="142875">
                  <a:moveTo>
                    <a:pt x="114299" y="142874"/>
                  </a:moveTo>
                  <a:lnTo>
                    <a:pt x="0" y="142874"/>
                  </a:lnTo>
                  <a:lnTo>
                    <a:pt x="0" y="19049"/>
                  </a:lnTo>
                  <a:lnTo>
                    <a:pt x="66674" y="19049"/>
                  </a:lnTo>
                  <a:lnTo>
                    <a:pt x="74093" y="17554"/>
                  </a:lnTo>
                  <a:lnTo>
                    <a:pt x="80148" y="13473"/>
                  </a:lnTo>
                  <a:lnTo>
                    <a:pt x="84229" y="7418"/>
                  </a:lnTo>
                  <a:lnTo>
                    <a:pt x="85724" y="0"/>
                  </a:lnTo>
                  <a:lnTo>
                    <a:pt x="85724" y="73893"/>
                  </a:lnTo>
                  <a:lnTo>
                    <a:pt x="87615" y="93006"/>
                  </a:lnTo>
                  <a:lnTo>
                    <a:pt x="93147" y="111216"/>
                  </a:lnTo>
                  <a:lnTo>
                    <a:pt x="102112" y="128010"/>
                  </a:lnTo>
                  <a:lnTo>
                    <a:pt x="114299" y="142874"/>
                  </a:lnTo>
                  <a:close/>
                </a:path>
              </a:pathLst>
            </a:custGeom>
            <a:solidFill>
              <a:srgbClr val="E461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73">
              <a:extLst>
                <a:ext uri="{FF2B5EF4-FFF2-40B4-BE49-F238E27FC236}">
                  <a16:creationId xmlns:a16="http://schemas.microsoft.com/office/drawing/2014/main" id="{7F901F6F-1DDF-98C7-F627-846282092A53}"/>
                </a:ext>
              </a:extLst>
            </p:cNvPr>
            <p:cNvSpPr/>
            <p:nvPr/>
          </p:nvSpPr>
          <p:spPr>
            <a:xfrm>
              <a:off x="1908137" y="5869748"/>
              <a:ext cx="85725" cy="57150"/>
            </a:xfrm>
            <a:custGeom>
              <a:avLst/>
              <a:gdLst/>
              <a:ahLst/>
              <a:cxnLst/>
              <a:rect l="l" t="t" r="r" b="b"/>
              <a:pathLst>
                <a:path w="85725" h="57150">
                  <a:moveTo>
                    <a:pt x="19050" y="0"/>
                  </a:moveTo>
                  <a:lnTo>
                    <a:pt x="0" y="0"/>
                  </a:lnTo>
                  <a:lnTo>
                    <a:pt x="0" y="28575"/>
                  </a:lnTo>
                  <a:lnTo>
                    <a:pt x="19050" y="28575"/>
                  </a:lnTo>
                  <a:lnTo>
                    <a:pt x="19050" y="0"/>
                  </a:lnTo>
                  <a:close/>
                </a:path>
                <a:path w="85725" h="57150">
                  <a:moveTo>
                    <a:pt x="85725" y="28575"/>
                  </a:moveTo>
                  <a:lnTo>
                    <a:pt x="66675" y="28575"/>
                  </a:lnTo>
                  <a:lnTo>
                    <a:pt x="66675" y="57150"/>
                  </a:lnTo>
                  <a:lnTo>
                    <a:pt x="85725" y="57150"/>
                  </a:lnTo>
                  <a:lnTo>
                    <a:pt x="85725" y="28575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74">
              <a:extLst>
                <a:ext uri="{FF2B5EF4-FFF2-40B4-BE49-F238E27FC236}">
                  <a16:creationId xmlns:a16="http://schemas.microsoft.com/office/drawing/2014/main" id="{8B421F88-CBE4-1B9A-7781-F0C4D3D6C1B6}"/>
                </a:ext>
              </a:extLst>
            </p:cNvPr>
            <p:cNvSpPr/>
            <p:nvPr/>
          </p:nvSpPr>
          <p:spPr>
            <a:xfrm>
              <a:off x="1546188" y="5898321"/>
              <a:ext cx="114300" cy="142875"/>
            </a:xfrm>
            <a:custGeom>
              <a:avLst/>
              <a:gdLst/>
              <a:ahLst/>
              <a:cxnLst/>
              <a:rect l="l" t="t" r="r" b="b"/>
              <a:pathLst>
                <a:path w="114300" h="142875">
                  <a:moveTo>
                    <a:pt x="114299" y="142874"/>
                  </a:moveTo>
                  <a:lnTo>
                    <a:pt x="0" y="142874"/>
                  </a:lnTo>
                  <a:lnTo>
                    <a:pt x="12187" y="128010"/>
                  </a:lnTo>
                  <a:lnTo>
                    <a:pt x="21152" y="111216"/>
                  </a:lnTo>
                  <a:lnTo>
                    <a:pt x="26684" y="93006"/>
                  </a:lnTo>
                  <a:lnTo>
                    <a:pt x="28574" y="73893"/>
                  </a:lnTo>
                  <a:lnTo>
                    <a:pt x="28574" y="0"/>
                  </a:lnTo>
                  <a:lnTo>
                    <a:pt x="30070" y="7418"/>
                  </a:lnTo>
                  <a:lnTo>
                    <a:pt x="34151" y="13473"/>
                  </a:lnTo>
                  <a:lnTo>
                    <a:pt x="40206" y="17554"/>
                  </a:lnTo>
                  <a:lnTo>
                    <a:pt x="47624" y="19049"/>
                  </a:lnTo>
                  <a:lnTo>
                    <a:pt x="114299" y="19049"/>
                  </a:lnTo>
                  <a:lnTo>
                    <a:pt x="114299" y="142874"/>
                  </a:lnTo>
                  <a:close/>
                </a:path>
              </a:pathLst>
            </a:custGeom>
            <a:solidFill>
              <a:srgbClr val="E461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75">
              <a:extLst>
                <a:ext uri="{FF2B5EF4-FFF2-40B4-BE49-F238E27FC236}">
                  <a16:creationId xmlns:a16="http://schemas.microsoft.com/office/drawing/2014/main" id="{EB652B3B-CD8D-BF26-DA8C-2E03BBAFFA0D}"/>
                </a:ext>
              </a:extLst>
            </p:cNvPr>
            <p:cNvSpPr/>
            <p:nvPr/>
          </p:nvSpPr>
          <p:spPr>
            <a:xfrm>
              <a:off x="1565238" y="5869746"/>
              <a:ext cx="19050" cy="28575"/>
            </a:xfrm>
            <a:custGeom>
              <a:avLst/>
              <a:gdLst/>
              <a:ahLst/>
              <a:cxnLst/>
              <a:rect l="l" t="t" r="r" b="b"/>
              <a:pathLst>
                <a:path w="19050" h="28575">
                  <a:moveTo>
                    <a:pt x="190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19049" y="0"/>
                  </a:lnTo>
                  <a:lnTo>
                    <a:pt x="19049" y="28574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176">
              <a:extLst>
                <a:ext uri="{FF2B5EF4-FFF2-40B4-BE49-F238E27FC236}">
                  <a16:creationId xmlns:a16="http://schemas.microsoft.com/office/drawing/2014/main" id="{80B611B1-C49E-D1EB-AEAD-7C9E7D5167B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08113" y="6098346"/>
              <a:ext cx="76199" cy="171449"/>
            </a:xfrm>
            <a:prstGeom prst="rect">
              <a:avLst/>
            </a:prstGeom>
          </p:spPr>
        </p:pic>
        <p:sp>
          <p:nvSpPr>
            <p:cNvPr id="32" name="object 177">
              <a:extLst>
                <a:ext uri="{FF2B5EF4-FFF2-40B4-BE49-F238E27FC236}">
                  <a16:creationId xmlns:a16="http://schemas.microsoft.com/office/drawing/2014/main" id="{99C39DD9-45EA-AD39-8CD5-688CC5DAB743}"/>
                </a:ext>
              </a:extLst>
            </p:cNvPr>
            <p:cNvSpPr/>
            <p:nvPr/>
          </p:nvSpPr>
          <p:spPr>
            <a:xfrm>
              <a:off x="1622386" y="6041198"/>
              <a:ext cx="247650" cy="266700"/>
            </a:xfrm>
            <a:custGeom>
              <a:avLst/>
              <a:gdLst/>
              <a:ahLst/>
              <a:cxnLst/>
              <a:rect l="l" t="t" r="r" b="b"/>
              <a:pathLst>
                <a:path w="247650" h="266700">
                  <a:moveTo>
                    <a:pt x="381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38100" y="266700"/>
                  </a:lnTo>
                  <a:lnTo>
                    <a:pt x="38100" y="0"/>
                  </a:lnTo>
                  <a:close/>
                </a:path>
                <a:path w="247650" h="266700">
                  <a:moveTo>
                    <a:pt x="247650" y="0"/>
                  </a:moveTo>
                  <a:lnTo>
                    <a:pt x="209550" y="0"/>
                  </a:lnTo>
                  <a:lnTo>
                    <a:pt x="209550" y="266700"/>
                  </a:lnTo>
                  <a:lnTo>
                    <a:pt x="247650" y="266700"/>
                  </a:lnTo>
                  <a:lnTo>
                    <a:pt x="2476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178">
              <a:extLst>
                <a:ext uri="{FF2B5EF4-FFF2-40B4-BE49-F238E27FC236}">
                  <a16:creationId xmlns:a16="http://schemas.microsoft.com/office/drawing/2014/main" id="{64F0B3F4-301E-F191-4D8F-BD4252E7D739}"/>
                </a:ext>
              </a:extLst>
            </p:cNvPr>
            <p:cNvSpPr/>
            <p:nvPr/>
          </p:nvSpPr>
          <p:spPr>
            <a:xfrm>
              <a:off x="1660488" y="6269796"/>
              <a:ext cx="171450" cy="47625"/>
            </a:xfrm>
            <a:custGeom>
              <a:avLst/>
              <a:gdLst/>
              <a:ahLst/>
              <a:cxnLst/>
              <a:rect l="l" t="t" r="r" b="b"/>
              <a:pathLst>
                <a:path w="171450" h="47625">
                  <a:moveTo>
                    <a:pt x="171449" y="47624"/>
                  </a:moveTo>
                  <a:lnTo>
                    <a:pt x="0" y="47624"/>
                  </a:lnTo>
                  <a:lnTo>
                    <a:pt x="0" y="0"/>
                  </a:lnTo>
                  <a:lnTo>
                    <a:pt x="171449" y="0"/>
                  </a:lnTo>
                  <a:lnTo>
                    <a:pt x="171449" y="47624"/>
                  </a:lnTo>
                  <a:close/>
                </a:path>
              </a:pathLst>
            </a:custGeom>
            <a:solidFill>
              <a:srgbClr val="7C7C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179">
              <a:extLst>
                <a:ext uri="{FF2B5EF4-FFF2-40B4-BE49-F238E27FC236}">
                  <a16:creationId xmlns:a16="http://schemas.microsoft.com/office/drawing/2014/main" id="{504529AA-B46B-D858-82E2-C545C3BB0EA4}"/>
                </a:ext>
              </a:extLst>
            </p:cNvPr>
            <p:cNvSpPr/>
            <p:nvPr/>
          </p:nvSpPr>
          <p:spPr>
            <a:xfrm>
              <a:off x="1612861" y="5879273"/>
              <a:ext cx="266700" cy="104775"/>
            </a:xfrm>
            <a:custGeom>
              <a:avLst/>
              <a:gdLst/>
              <a:ahLst/>
              <a:cxnLst/>
              <a:rect l="l" t="t" r="r" b="b"/>
              <a:pathLst>
                <a:path w="266700" h="104775">
                  <a:moveTo>
                    <a:pt x="85725" y="19050"/>
                  </a:moveTo>
                  <a:lnTo>
                    <a:pt x="38100" y="19050"/>
                  </a:lnTo>
                  <a:lnTo>
                    <a:pt x="30670" y="17564"/>
                  </a:lnTo>
                  <a:lnTo>
                    <a:pt x="24625" y="13474"/>
                  </a:lnTo>
                  <a:lnTo>
                    <a:pt x="20535" y="7416"/>
                  </a:lnTo>
                  <a:lnTo>
                    <a:pt x="19050" y="0"/>
                  </a:lnTo>
                  <a:lnTo>
                    <a:pt x="19050" y="58788"/>
                  </a:lnTo>
                  <a:lnTo>
                    <a:pt x="17780" y="71526"/>
                  </a:lnTo>
                  <a:lnTo>
                    <a:pt x="14097" y="83667"/>
                  </a:lnTo>
                  <a:lnTo>
                    <a:pt x="8115" y="94869"/>
                  </a:lnTo>
                  <a:lnTo>
                    <a:pt x="0" y="104775"/>
                  </a:lnTo>
                  <a:lnTo>
                    <a:pt x="28575" y="104775"/>
                  </a:lnTo>
                  <a:lnTo>
                    <a:pt x="85725" y="19050"/>
                  </a:lnTo>
                  <a:close/>
                </a:path>
                <a:path w="266700" h="104775">
                  <a:moveTo>
                    <a:pt x="266700" y="104775"/>
                  </a:moveTo>
                  <a:lnTo>
                    <a:pt x="258572" y="94869"/>
                  </a:lnTo>
                  <a:lnTo>
                    <a:pt x="252590" y="83667"/>
                  </a:lnTo>
                  <a:lnTo>
                    <a:pt x="248907" y="71526"/>
                  </a:lnTo>
                  <a:lnTo>
                    <a:pt x="247650" y="58788"/>
                  </a:lnTo>
                  <a:lnTo>
                    <a:pt x="247650" y="0"/>
                  </a:lnTo>
                  <a:lnTo>
                    <a:pt x="246151" y="7416"/>
                  </a:lnTo>
                  <a:lnTo>
                    <a:pt x="242074" y="13474"/>
                  </a:lnTo>
                  <a:lnTo>
                    <a:pt x="236016" y="17564"/>
                  </a:lnTo>
                  <a:lnTo>
                    <a:pt x="228600" y="19050"/>
                  </a:lnTo>
                  <a:lnTo>
                    <a:pt x="180975" y="19050"/>
                  </a:lnTo>
                  <a:lnTo>
                    <a:pt x="238125" y="104775"/>
                  </a:lnTo>
                  <a:lnTo>
                    <a:pt x="266700" y="104775"/>
                  </a:lnTo>
                  <a:close/>
                </a:path>
              </a:pathLst>
            </a:custGeom>
            <a:solidFill>
              <a:srgbClr val="FF7B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180">
              <a:extLst>
                <a:ext uri="{FF2B5EF4-FFF2-40B4-BE49-F238E27FC236}">
                  <a16:creationId xmlns:a16="http://schemas.microsoft.com/office/drawing/2014/main" id="{25136CA4-A452-CBB2-FC1C-67608F06F5B8}"/>
                </a:ext>
              </a:extLst>
            </p:cNvPr>
            <p:cNvSpPr/>
            <p:nvPr/>
          </p:nvSpPr>
          <p:spPr>
            <a:xfrm>
              <a:off x="1622386" y="5850698"/>
              <a:ext cx="247650" cy="28575"/>
            </a:xfrm>
            <a:custGeom>
              <a:avLst/>
              <a:gdLst/>
              <a:ahLst/>
              <a:cxnLst/>
              <a:rect l="l" t="t" r="r" b="b"/>
              <a:pathLst>
                <a:path w="247650" h="28575">
                  <a:moveTo>
                    <a:pt x="19050" y="0"/>
                  </a:moveTo>
                  <a:lnTo>
                    <a:pt x="0" y="0"/>
                  </a:lnTo>
                  <a:lnTo>
                    <a:pt x="0" y="28575"/>
                  </a:lnTo>
                  <a:lnTo>
                    <a:pt x="19050" y="28575"/>
                  </a:lnTo>
                  <a:lnTo>
                    <a:pt x="19050" y="0"/>
                  </a:lnTo>
                  <a:close/>
                </a:path>
                <a:path w="247650" h="28575">
                  <a:moveTo>
                    <a:pt x="247650" y="0"/>
                  </a:moveTo>
                  <a:lnTo>
                    <a:pt x="228600" y="0"/>
                  </a:lnTo>
                  <a:lnTo>
                    <a:pt x="228600" y="28575"/>
                  </a:lnTo>
                  <a:lnTo>
                    <a:pt x="247650" y="28575"/>
                  </a:lnTo>
                  <a:lnTo>
                    <a:pt x="247650" y="0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181">
              <a:extLst>
                <a:ext uri="{FF2B5EF4-FFF2-40B4-BE49-F238E27FC236}">
                  <a16:creationId xmlns:a16="http://schemas.microsoft.com/office/drawing/2014/main" id="{ACFCE5BA-CE51-8432-DF1F-12877B7CFB94}"/>
                </a:ext>
              </a:extLst>
            </p:cNvPr>
            <p:cNvSpPr/>
            <p:nvPr/>
          </p:nvSpPr>
          <p:spPr>
            <a:xfrm>
              <a:off x="1736688" y="6069771"/>
              <a:ext cx="19050" cy="28575"/>
            </a:xfrm>
            <a:custGeom>
              <a:avLst/>
              <a:gdLst/>
              <a:ahLst/>
              <a:cxnLst/>
              <a:rect l="l" t="t" r="r" b="b"/>
              <a:pathLst>
                <a:path w="19050" h="28575">
                  <a:moveTo>
                    <a:pt x="190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19049" y="0"/>
                  </a:lnTo>
                  <a:lnTo>
                    <a:pt x="19049" y="28574"/>
                  </a:lnTo>
                  <a:close/>
                </a:path>
              </a:pathLst>
            </a:custGeom>
            <a:solidFill>
              <a:srgbClr val="E9B3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182">
              <a:extLst>
                <a:ext uri="{FF2B5EF4-FFF2-40B4-BE49-F238E27FC236}">
                  <a16:creationId xmlns:a16="http://schemas.microsoft.com/office/drawing/2014/main" id="{DA5B9691-794D-38A9-F3AD-27950418EE12}"/>
                </a:ext>
              </a:extLst>
            </p:cNvPr>
            <p:cNvSpPr/>
            <p:nvPr/>
          </p:nvSpPr>
          <p:spPr>
            <a:xfrm>
              <a:off x="1546188" y="6155496"/>
              <a:ext cx="38100" cy="95250"/>
            </a:xfrm>
            <a:custGeom>
              <a:avLst/>
              <a:gdLst/>
              <a:ahLst/>
              <a:cxnLst/>
              <a:rect l="l" t="t" r="r" b="b"/>
              <a:pathLst>
                <a:path w="38100" h="95250">
                  <a:moveTo>
                    <a:pt x="38099" y="95249"/>
                  </a:moveTo>
                  <a:lnTo>
                    <a:pt x="0" y="95249"/>
                  </a:lnTo>
                  <a:lnTo>
                    <a:pt x="0" y="45987"/>
                  </a:lnTo>
                  <a:lnTo>
                    <a:pt x="1260" y="33250"/>
                  </a:lnTo>
                  <a:lnTo>
                    <a:pt x="4948" y="21110"/>
                  </a:lnTo>
                  <a:lnTo>
                    <a:pt x="10924" y="9911"/>
                  </a:lnTo>
                  <a:lnTo>
                    <a:pt x="19049" y="0"/>
                  </a:lnTo>
                  <a:lnTo>
                    <a:pt x="27175" y="9911"/>
                  </a:lnTo>
                  <a:lnTo>
                    <a:pt x="33151" y="21110"/>
                  </a:lnTo>
                  <a:lnTo>
                    <a:pt x="36839" y="33250"/>
                  </a:lnTo>
                  <a:lnTo>
                    <a:pt x="38099" y="45987"/>
                  </a:lnTo>
                  <a:lnTo>
                    <a:pt x="38099" y="95249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83">
              <a:extLst>
                <a:ext uri="{FF2B5EF4-FFF2-40B4-BE49-F238E27FC236}">
                  <a16:creationId xmlns:a16="http://schemas.microsoft.com/office/drawing/2014/main" id="{22685DFD-D172-8041-5B85-48E18B5B0130}"/>
                </a:ext>
              </a:extLst>
            </p:cNvPr>
            <p:cNvSpPr/>
            <p:nvPr/>
          </p:nvSpPr>
          <p:spPr>
            <a:xfrm>
              <a:off x="1546188" y="621264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8099" y="38099"/>
                  </a:moveTo>
                  <a:lnTo>
                    <a:pt x="0" y="38099"/>
                  </a:lnTo>
                  <a:lnTo>
                    <a:pt x="0" y="0"/>
                  </a:lnTo>
                  <a:lnTo>
                    <a:pt x="38099" y="0"/>
                  </a:lnTo>
                  <a:lnTo>
                    <a:pt x="38099" y="38099"/>
                  </a:lnTo>
                  <a:close/>
                </a:path>
              </a:pathLst>
            </a:custGeom>
            <a:solidFill>
              <a:srgbClr val="8B60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184">
              <a:extLst>
                <a:ext uri="{FF2B5EF4-FFF2-40B4-BE49-F238E27FC236}">
                  <a16:creationId xmlns:a16="http://schemas.microsoft.com/office/drawing/2014/main" id="{CE0C9FF7-8768-CFD9-4AE2-8B29D75206CD}"/>
                </a:ext>
              </a:extLst>
            </p:cNvPr>
            <p:cNvSpPr/>
            <p:nvPr/>
          </p:nvSpPr>
          <p:spPr>
            <a:xfrm>
              <a:off x="1555711" y="6126923"/>
              <a:ext cx="381000" cy="28575"/>
            </a:xfrm>
            <a:custGeom>
              <a:avLst/>
              <a:gdLst/>
              <a:ahLst/>
              <a:cxnLst/>
              <a:rect l="l" t="t" r="r" b="b"/>
              <a:pathLst>
                <a:path w="381000" h="28575">
                  <a:moveTo>
                    <a:pt x="19050" y="0"/>
                  </a:moveTo>
                  <a:lnTo>
                    <a:pt x="0" y="0"/>
                  </a:lnTo>
                  <a:lnTo>
                    <a:pt x="0" y="28575"/>
                  </a:lnTo>
                  <a:lnTo>
                    <a:pt x="19050" y="28575"/>
                  </a:lnTo>
                  <a:lnTo>
                    <a:pt x="19050" y="0"/>
                  </a:lnTo>
                  <a:close/>
                </a:path>
                <a:path w="381000" h="28575">
                  <a:moveTo>
                    <a:pt x="381000" y="0"/>
                  </a:moveTo>
                  <a:lnTo>
                    <a:pt x="361950" y="0"/>
                  </a:lnTo>
                  <a:lnTo>
                    <a:pt x="361950" y="28575"/>
                  </a:lnTo>
                  <a:lnTo>
                    <a:pt x="381000" y="28575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E9B3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185">
              <a:extLst>
                <a:ext uri="{FF2B5EF4-FFF2-40B4-BE49-F238E27FC236}">
                  <a16:creationId xmlns:a16="http://schemas.microsoft.com/office/drawing/2014/main" id="{9010D4A3-06C2-8155-D82B-39281EAF91EE}"/>
                </a:ext>
              </a:extLst>
            </p:cNvPr>
            <p:cNvSpPr/>
            <p:nvPr/>
          </p:nvSpPr>
          <p:spPr>
            <a:xfrm>
              <a:off x="1593813" y="5812596"/>
              <a:ext cx="304800" cy="228600"/>
            </a:xfrm>
            <a:custGeom>
              <a:avLst/>
              <a:gdLst/>
              <a:ahLst/>
              <a:cxnLst/>
              <a:rect l="l" t="t" r="r" b="b"/>
              <a:pathLst>
                <a:path w="304800" h="228600">
                  <a:moveTo>
                    <a:pt x="304799" y="228599"/>
                  </a:moveTo>
                  <a:lnTo>
                    <a:pt x="0" y="228599"/>
                  </a:lnTo>
                  <a:lnTo>
                    <a:pt x="152399" y="0"/>
                  </a:lnTo>
                  <a:lnTo>
                    <a:pt x="304799" y="228599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186">
              <a:extLst>
                <a:ext uri="{FF2B5EF4-FFF2-40B4-BE49-F238E27FC236}">
                  <a16:creationId xmlns:a16="http://schemas.microsoft.com/office/drawing/2014/main" id="{27BC7480-6AD3-AF42-5BA4-24520FCDD252}"/>
                </a:ext>
              </a:extLst>
            </p:cNvPr>
            <p:cNvSpPr/>
            <p:nvPr/>
          </p:nvSpPr>
          <p:spPr>
            <a:xfrm>
              <a:off x="1660486" y="5879273"/>
              <a:ext cx="171450" cy="133350"/>
            </a:xfrm>
            <a:custGeom>
              <a:avLst/>
              <a:gdLst/>
              <a:ahLst/>
              <a:cxnLst/>
              <a:rect l="l" t="t" r="r" b="b"/>
              <a:pathLst>
                <a:path w="171450" h="133350">
                  <a:moveTo>
                    <a:pt x="19050" y="104775"/>
                  </a:moveTo>
                  <a:lnTo>
                    <a:pt x="0" y="104775"/>
                  </a:lnTo>
                  <a:lnTo>
                    <a:pt x="0" y="133350"/>
                  </a:lnTo>
                  <a:lnTo>
                    <a:pt x="19050" y="133350"/>
                  </a:lnTo>
                  <a:lnTo>
                    <a:pt x="19050" y="104775"/>
                  </a:lnTo>
                  <a:close/>
                </a:path>
                <a:path w="171450" h="133350">
                  <a:moveTo>
                    <a:pt x="57150" y="104775"/>
                  </a:moveTo>
                  <a:lnTo>
                    <a:pt x="38100" y="104775"/>
                  </a:lnTo>
                  <a:lnTo>
                    <a:pt x="38100" y="133350"/>
                  </a:lnTo>
                  <a:lnTo>
                    <a:pt x="57150" y="133350"/>
                  </a:lnTo>
                  <a:lnTo>
                    <a:pt x="57150" y="104775"/>
                  </a:lnTo>
                  <a:close/>
                </a:path>
                <a:path w="171450" h="133350">
                  <a:moveTo>
                    <a:pt x="95250" y="104775"/>
                  </a:moveTo>
                  <a:lnTo>
                    <a:pt x="76200" y="104775"/>
                  </a:lnTo>
                  <a:lnTo>
                    <a:pt x="76200" y="133350"/>
                  </a:lnTo>
                  <a:lnTo>
                    <a:pt x="95250" y="133350"/>
                  </a:lnTo>
                  <a:lnTo>
                    <a:pt x="95250" y="104775"/>
                  </a:lnTo>
                  <a:close/>
                </a:path>
                <a:path w="171450" h="133350">
                  <a:moveTo>
                    <a:pt x="133350" y="104775"/>
                  </a:moveTo>
                  <a:lnTo>
                    <a:pt x="114300" y="104775"/>
                  </a:lnTo>
                  <a:lnTo>
                    <a:pt x="114300" y="133350"/>
                  </a:lnTo>
                  <a:lnTo>
                    <a:pt x="133350" y="133350"/>
                  </a:lnTo>
                  <a:lnTo>
                    <a:pt x="133350" y="104775"/>
                  </a:lnTo>
                  <a:close/>
                </a:path>
                <a:path w="171450" h="133350">
                  <a:moveTo>
                    <a:pt x="133350" y="76200"/>
                  </a:moveTo>
                  <a:lnTo>
                    <a:pt x="85725" y="0"/>
                  </a:lnTo>
                  <a:lnTo>
                    <a:pt x="38100" y="76200"/>
                  </a:lnTo>
                  <a:lnTo>
                    <a:pt x="133350" y="76200"/>
                  </a:lnTo>
                  <a:close/>
                </a:path>
                <a:path w="171450" h="133350">
                  <a:moveTo>
                    <a:pt x="171450" y="104775"/>
                  </a:moveTo>
                  <a:lnTo>
                    <a:pt x="152400" y="104775"/>
                  </a:lnTo>
                  <a:lnTo>
                    <a:pt x="152400" y="133350"/>
                  </a:lnTo>
                  <a:lnTo>
                    <a:pt x="171450" y="133350"/>
                  </a:lnTo>
                  <a:lnTo>
                    <a:pt x="171450" y="104775"/>
                  </a:lnTo>
                  <a:close/>
                </a:path>
              </a:pathLst>
            </a:custGeom>
            <a:solidFill>
              <a:srgbClr val="A272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187">
              <a:extLst>
                <a:ext uri="{FF2B5EF4-FFF2-40B4-BE49-F238E27FC236}">
                  <a16:creationId xmlns:a16="http://schemas.microsoft.com/office/drawing/2014/main" id="{3E4F70ED-4437-C584-EC1C-BB82AFC28FB0}"/>
                </a:ext>
              </a:extLst>
            </p:cNvPr>
            <p:cNvSpPr/>
            <p:nvPr/>
          </p:nvSpPr>
          <p:spPr>
            <a:xfrm>
              <a:off x="1498561" y="5898323"/>
              <a:ext cx="447675" cy="352425"/>
            </a:xfrm>
            <a:custGeom>
              <a:avLst/>
              <a:gdLst/>
              <a:ahLst/>
              <a:cxnLst/>
              <a:rect l="l" t="t" r="r" b="b"/>
              <a:pathLst>
                <a:path w="447675" h="352425">
                  <a:moveTo>
                    <a:pt x="19050" y="0"/>
                  </a:moveTo>
                  <a:lnTo>
                    <a:pt x="0" y="0"/>
                  </a:lnTo>
                  <a:lnTo>
                    <a:pt x="0" y="28575"/>
                  </a:lnTo>
                  <a:lnTo>
                    <a:pt x="19050" y="28575"/>
                  </a:lnTo>
                  <a:lnTo>
                    <a:pt x="19050" y="0"/>
                  </a:lnTo>
                  <a:close/>
                </a:path>
                <a:path w="447675" h="352425">
                  <a:moveTo>
                    <a:pt x="447675" y="303161"/>
                  </a:moveTo>
                  <a:lnTo>
                    <a:pt x="446405" y="290423"/>
                  </a:lnTo>
                  <a:lnTo>
                    <a:pt x="442722" y="278295"/>
                  </a:lnTo>
                  <a:lnTo>
                    <a:pt x="436740" y="267093"/>
                  </a:lnTo>
                  <a:lnTo>
                    <a:pt x="428625" y="257175"/>
                  </a:lnTo>
                  <a:lnTo>
                    <a:pt x="420497" y="267093"/>
                  </a:lnTo>
                  <a:lnTo>
                    <a:pt x="414515" y="278295"/>
                  </a:lnTo>
                  <a:lnTo>
                    <a:pt x="410832" y="290423"/>
                  </a:lnTo>
                  <a:lnTo>
                    <a:pt x="409575" y="303161"/>
                  </a:lnTo>
                  <a:lnTo>
                    <a:pt x="409575" y="352425"/>
                  </a:lnTo>
                  <a:lnTo>
                    <a:pt x="447675" y="352425"/>
                  </a:lnTo>
                  <a:lnTo>
                    <a:pt x="447675" y="303161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188">
              <a:extLst>
                <a:ext uri="{FF2B5EF4-FFF2-40B4-BE49-F238E27FC236}">
                  <a16:creationId xmlns:a16="http://schemas.microsoft.com/office/drawing/2014/main" id="{AD1D4621-B1A3-D106-8446-A219A2721E2B}"/>
                </a:ext>
              </a:extLst>
            </p:cNvPr>
            <p:cNvSpPr/>
            <p:nvPr/>
          </p:nvSpPr>
          <p:spPr>
            <a:xfrm>
              <a:off x="1908138" y="621264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8099" y="38099"/>
                  </a:moveTo>
                  <a:lnTo>
                    <a:pt x="0" y="38099"/>
                  </a:lnTo>
                  <a:lnTo>
                    <a:pt x="0" y="0"/>
                  </a:lnTo>
                  <a:lnTo>
                    <a:pt x="38099" y="0"/>
                  </a:lnTo>
                  <a:lnTo>
                    <a:pt x="38099" y="38099"/>
                  </a:lnTo>
                  <a:close/>
                </a:path>
              </a:pathLst>
            </a:custGeom>
            <a:solidFill>
              <a:srgbClr val="8B60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189">
              <a:extLst>
                <a:ext uri="{FF2B5EF4-FFF2-40B4-BE49-F238E27FC236}">
                  <a16:creationId xmlns:a16="http://schemas.microsoft.com/office/drawing/2014/main" id="{52420D58-A494-1AFA-AAEB-E2DF2ED2BA61}"/>
                </a:ext>
              </a:extLst>
            </p:cNvPr>
            <p:cNvSpPr/>
            <p:nvPr/>
          </p:nvSpPr>
          <p:spPr>
            <a:xfrm>
              <a:off x="1736688" y="5784021"/>
              <a:ext cx="19050" cy="28575"/>
            </a:xfrm>
            <a:custGeom>
              <a:avLst/>
              <a:gdLst/>
              <a:ahLst/>
              <a:cxnLst/>
              <a:rect l="l" t="t" r="r" b="b"/>
              <a:pathLst>
                <a:path w="19050" h="28575">
                  <a:moveTo>
                    <a:pt x="190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19049" y="0"/>
                  </a:lnTo>
                  <a:lnTo>
                    <a:pt x="19049" y="28574"/>
                  </a:lnTo>
                  <a:close/>
                </a:path>
              </a:pathLst>
            </a:custGeom>
            <a:solidFill>
              <a:srgbClr val="FFC8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190">
              <a:extLst>
                <a:ext uri="{FF2B5EF4-FFF2-40B4-BE49-F238E27FC236}">
                  <a16:creationId xmlns:a16="http://schemas.microsoft.com/office/drawing/2014/main" id="{81FDEA24-A23F-4DB5-0DAF-2354EBA977BC}"/>
                </a:ext>
              </a:extLst>
            </p:cNvPr>
            <p:cNvSpPr/>
            <p:nvPr/>
          </p:nvSpPr>
          <p:spPr>
            <a:xfrm>
              <a:off x="1622388" y="6307896"/>
              <a:ext cx="247650" cy="38100"/>
            </a:xfrm>
            <a:custGeom>
              <a:avLst/>
              <a:gdLst/>
              <a:ahLst/>
              <a:cxnLst/>
              <a:rect l="l" t="t" r="r" b="b"/>
              <a:pathLst>
                <a:path w="247650" h="38100">
                  <a:moveTo>
                    <a:pt x="247649" y="38099"/>
                  </a:moveTo>
                  <a:lnTo>
                    <a:pt x="0" y="38099"/>
                  </a:lnTo>
                  <a:lnTo>
                    <a:pt x="0" y="0"/>
                  </a:lnTo>
                  <a:lnTo>
                    <a:pt x="247649" y="0"/>
                  </a:lnTo>
                  <a:lnTo>
                    <a:pt x="247649" y="38099"/>
                  </a:lnTo>
                  <a:close/>
                </a:path>
              </a:pathLst>
            </a:custGeom>
            <a:solidFill>
              <a:srgbClr val="66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191">
              <a:extLst>
                <a:ext uri="{FF2B5EF4-FFF2-40B4-BE49-F238E27FC236}">
                  <a16:creationId xmlns:a16="http://schemas.microsoft.com/office/drawing/2014/main" id="{AF401431-A04D-A208-8770-46CC68D9CAD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08113" y="6174546"/>
              <a:ext cx="76199" cy="95249"/>
            </a:xfrm>
            <a:prstGeom prst="rect">
              <a:avLst/>
            </a:prstGeom>
          </p:spPr>
        </p:pic>
        <p:sp>
          <p:nvSpPr>
            <p:cNvPr id="47" name="object 192">
              <a:extLst>
                <a:ext uri="{FF2B5EF4-FFF2-40B4-BE49-F238E27FC236}">
                  <a16:creationId xmlns:a16="http://schemas.microsoft.com/office/drawing/2014/main" id="{6704DF2E-26BE-CF19-B136-4A4C41F938C9}"/>
                </a:ext>
              </a:extLst>
            </p:cNvPr>
            <p:cNvSpPr/>
            <p:nvPr/>
          </p:nvSpPr>
          <p:spPr>
            <a:xfrm>
              <a:off x="1498561" y="6288849"/>
              <a:ext cx="95250" cy="57150"/>
            </a:xfrm>
            <a:custGeom>
              <a:avLst/>
              <a:gdLst/>
              <a:ahLst/>
              <a:cxnLst/>
              <a:rect l="l" t="t" r="r" b="b"/>
              <a:pathLst>
                <a:path w="95250" h="57150">
                  <a:moveTo>
                    <a:pt x="19050" y="0"/>
                  </a:moveTo>
                  <a:lnTo>
                    <a:pt x="0" y="0"/>
                  </a:lnTo>
                  <a:lnTo>
                    <a:pt x="0" y="57150"/>
                  </a:lnTo>
                  <a:lnTo>
                    <a:pt x="19050" y="57150"/>
                  </a:lnTo>
                  <a:lnTo>
                    <a:pt x="19050" y="0"/>
                  </a:lnTo>
                  <a:close/>
                </a:path>
                <a:path w="95250" h="57150">
                  <a:moveTo>
                    <a:pt x="57150" y="0"/>
                  </a:moveTo>
                  <a:lnTo>
                    <a:pt x="38100" y="0"/>
                  </a:lnTo>
                  <a:lnTo>
                    <a:pt x="38100" y="57150"/>
                  </a:lnTo>
                  <a:lnTo>
                    <a:pt x="57150" y="57150"/>
                  </a:lnTo>
                  <a:lnTo>
                    <a:pt x="57150" y="0"/>
                  </a:lnTo>
                  <a:close/>
                </a:path>
                <a:path w="95250" h="57150">
                  <a:moveTo>
                    <a:pt x="95250" y="0"/>
                  </a:moveTo>
                  <a:lnTo>
                    <a:pt x="76200" y="0"/>
                  </a:lnTo>
                  <a:lnTo>
                    <a:pt x="76200" y="57150"/>
                  </a:lnTo>
                  <a:lnTo>
                    <a:pt x="95250" y="57150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rgbClr val="FFE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193">
              <a:extLst>
                <a:ext uri="{FF2B5EF4-FFF2-40B4-BE49-F238E27FC236}">
                  <a16:creationId xmlns:a16="http://schemas.microsoft.com/office/drawing/2014/main" id="{0F307B89-6FC7-C667-B01C-4A0CD9BF8403}"/>
                </a:ext>
              </a:extLst>
            </p:cNvPr>
            <p:cNvSpPr/>
            <p:nvPr/>
          </p:nvSpPr>
          <p:spPr>
            <a:xfrm>
              <a:off x="1498561" y="6305257"/>
              <a:ext cx="95250" cy="41275"/>
            </a:xfrm>
            <a:custGeom>
              <a:avLst/>
              <a:gdLst/>
              <a:ahLst/>
              <a:cxnLst/>
              <a:rect l="l" t="t" r="r" b="b"/>
              <a:pathLst>
                <a:path w="95250" h="41275">
                  <a:moveTo>
                    <a:pt x="19050" y="17411"/>
                  </a:moveTo>
                  <a:lnTo>
                    <a:pt x="6400" y="19164"/>
                  </a:lnTo>
                  <a:lnTo>
                    <a:pt x="0" y="19799"/>
                  </a:lnTo>
                  <a:lnTo>
                    <a:pt x="0" y="40741"/>
                  </a:lnTo>
                  <a:lnTo>
                    <a:pt x="19050" y="40741"/>
                  </a:lnTo>
                  <a:lnTo>
                    <a:pt x="19050" y="17411"/>
                  </a:lnTo>
                  <a:close/>
                </a:path>
                <a:path w="95250" h="41275">
                  <a:moveTo>
                    <a:pt x="57150" y="10350"/>
                  </a:moveTo>
                  <a:lnTo>
                    <a:pt x="50863" y="11760"/>
                  </a:lnTo>
                  <a:lnTo>
                    <a:pt x="44500" y="13106"/>
                  </a:lnTo>
                  <a:lnTo>
                    <a:pt x="38100" y="14249"/>
                  </a:lnTo>
                  <a:lnTo>
                    <a:pt x="38100" y="40741"/>
                  </a:lnTo>
                  <a:lnTo>
                    <a:pt x="57150" y="40741"/>
                  </a:lnTo>
                  <a:lnTo>
                    <a:pt x="57150" y="10350"/>
                  </a:lnTo>
                  <a:close/>
                </a:path>
                <a:path w="95250" h="41275">
                  <a:moveTo>
                    <a:pt x="95250" y="0"/>
                  </a:moveTo>
                  <a:lnTo>
                    <a:pt x="88963" y="2006"/>
                  </a:lnTo>
                  <a:lnTo>
                    <a:pt x="82600" y="3835"/>
                  </a:lnTo>
                  <a:lnTo>
                    <a:pt x="76200" y="5588"/>
                  </a:lnTo>
                  <a:lnTo>
                    <a:pt x="76200" y="40741"/>
                  </a:lnTo>
                  <a:lnTo>
                    <a:pt x="95250" y="40741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rgbClr val="E9CA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194">
              <a:extLst>
                <a:ext uri="{FF2B5EF4-FFF2-40B4-BE49-F238E27FC236}">
                  <a16:creationId xmlns:a16="http://schemas.microsoft.com/office/drawing/2014/main" id="{8020F78D-615B-B785-1528-CD78F1D943DE}"/>
                </a:ext>
              </a:extLst>
            </p:cNvPr>
            <p:cNvSpPr/>
            <p:nvPr/>
          </p:nvSpPr>
          <p:spPr>
            <a:xfrm>
              <a:off x="1460463" y="6279321"/>
              <a:ext cx="171450" cy="76200"/>
            </a:xfrm>
            <a:custGeom>
              <a:avLst/>
              <a:gdLst/>
              <a:ahLst/>
              <a:cxnLst/>
              <a:rect l="l" t="t" r="r" b="b"/>
              <a:pathLst>
                <a:path w="171450" h="76200">
                  <a:moveTo>
                    <a:pt x="167171" y="76199"/>
                  </a:moveTo>
                  <a:lnTo>
                    <a:pt x="4278" y="76199"/>
                  </a:lnTo>
                  <a:lnTo>
                    <a:pt x="0" y="71921"/>
                  </a:lnTo>
                  <a:lnTo>
                    <a:pt x="0" y="4278"/>
                  </a:lnTo>
                  <a:lnTo>
                    <a:pt x="4278" y="0"/>
                  </a:lnTo>
                  <a:lnTo>
                    <a:pt x="167171" y="0"/>
                  </a:lnTo>
                  <a:lnTo>
                    <a:pt x="171449" y="4278"/>
                  </a:lnTo>
                  <a:lnTo>
                    <a:pt x="171449" y="19049"/>
                  </a:lnTo>
                  <a:lnTo>
                    <a:pt x="19049" y="19049"/>
                  </a:lnTo>
                  <a:lnTo>
                    <a:pt x="19049" y="57149"/>
                  </a:lnTo>
                  <a:lnTo>
                    <a:pt x="171449" y="57149"/>
                  </a:lnTo>
                  <a:lnTo>
                    <a:pt x="171449" y="71921"/>
                  </a:lnTo>
                  <a:lnTo>
                    <a:pt x="167171" y="76199"/>
                  </a:lnTo>
                  <a:close/>
                </a:path>
                <a:path w="171450" h="76200">
                  <a:moveTo>
                    <a:pt x="171449" y="57149"/>
                  </a:moveTo>
                  <a:lnTo>
                    <a:pt x="152399" y="57149"/>
                  </a:lnTo>
                  <a:lnTo>
                    <a:pt x="152399" y="19049"/>
                  </a:lnTo>
                  <a:lnTo>
                    <a:pt x="171449" y="19049"/>
                  </a:lnTo>
                  <a:lnTo>
                    <a:pt x="171449" y="57149"/>
                  </a:lnTo>
                  <a:close/>
                </a:path>
              </a:pathLst>
            </a:custGeom>
            <a:solidFill>
              <a:srgbClr val="ECEC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195">
              <a:extLst>
                <a:ext uri="{FF2B5EF4-FFF2-40B4-BE49-F238E27FC236}">
                  <a16:creationId xmlns:a16="http://schemas.microsoft.com/office/drawing/2014/main" id="{C339A212-02AD-D52C-AB64-3040F703AC9E}"/>
                </a:ext>
              </a:extLst>
            </p:cNvPr>
            <p:cNvSpPr/>
            <p:nvPr/>
          </p:nvSpPr>
          <p:spPr>
            <a:xfrm>
              <a:off x="1460463" y="6291227"/>
              <a:ext cx="171450" cy="64769"/>
            </a:xfrm>
            <a:custGeom>
              <a:avLst/>
              <a:gdLst/>
              <a:ahLst/>
              <a:cxnLst/>
              <a:rect l="l" t="t" r="r" b="b"/>
              <a:pathLst>
                <a:path w="171450" h="64770">
                  <a:moveTo>
                    <a:pt x="167171" y="64293"/>
                  </a:moveTo>
                  <a:lnTo>
                    <a:pt x="4278" y="64293"/>
                  </a:lnTo>
                  <a:lnTo>
                    <a:pt x="0" y="60014"/>
                  </a:lnTo>
                  <a:lnTo>
                    <a:pt x="0" y="35979"/>
                  </a:lnTo>
                  <a:lnTo>
                    <a:pt x="19049" y="35272"/>
                  </a:lnTo>
                  <a:lnTo>
                    <a:pt x="19049" y="45243"/>
                  </a:lnTo>
                  <a:lnTo>
                    <a:pt x="152399" y="45243"/>
                  </a:lnTo>
                  <a:lnTo>
                    <a:pt x="152399" y="7553"/>
                  </a:lnTo>
                  <a:lnTo>
                    <a:pt x="165162" y="2678"/>
                  </a:lnTo>
                  <a:lnTo>
                    <a:pt x="171449" y="0"/>
                  </a:lnTo>
                  <a:lnTo>
                    <a:pt x="171449" y="60014"/>
                  </a:lnTo>
                  <a:lnTo>
                    <a:pt x="167171" y="64293"/>
                  </a:lnTo>
                  <a:close/>
                </a:path>
              </a:pathLst>
            </a:custGeom>
            <a:solidFill>
              <a:srgbClr val="DDDD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196">
              <a:extLst>
                <a:ext uri="{FF2B5EF4-FFF2-40B4-BE49-F238E27FC236}">
                  <a16:creationId xmlns:a16="http://schemas.microsoft.com/office/drawing/2014/main" id="{A520A239-A761-947E-F455-4871F355D628}"/>
                </a:ext>
              </a:extLst>
            </p:cNvPr>
            <p:cNvSpPr/>
            <p:nvPr/>
          </p:nvSpPr>
          <p:spPr>
            <a:xfrm>
              <a:off x="1898612" y="6288849"/>
              <a:ext cx="95250" cy="57150"/>
            </a:xfrm>
            <a:custGeom>
              <a:avLst/>
              <a:gdLst/>
              <a:ahLst/>
              <a:cxnLst/>
              <a:rect l="l" t="t" r="r" b="b"/>
              <a:pathLst>
                <a:path w="95250" h="57150">
                  <a:moveTo>
                    <a:pt x="19050" y="0"/>
                  </a:moveTo>
                  <a:lnTo>
                    <a:pt x="0" y="0"/>
                  </a:lnTo>
                  <a:lnTo>
                    <a:pt x="0" y="57150"/>
                  </a:lnTo>
                  <a:lnTo>
                    <a:pt x="19050" y="57150"/>
                  </a:lnTo>
                  <a:lnTo>
                    <a:pt x="19050" y="0"/>
                  </a:lnTo>
                  <a:close/>
                </a:path>
                <a:path w="95250" h="57150">
                  <a:moveTo>
                    <a:pt x="57150" y="0"/>
                  </a:moveTo>
                  <a:lnTo>
                    <a:pt x="38100" y="0"/>
                  </a:lnTo>
                  <a:lnTo>
                    <a:pt x="38100" y="57150"/>
                  </a:lnTo>
                  <a:lnTo>
                    <a:pt x="57150" y="57150"/>
                  </a:lnTo>
                  <a:lnTo>
                    <a:pt x="57150" y="0"/>
                  </a:lnTo>
                  <a:close/>
                </a:path>
                <a:path w="95250" h="57150">
                  <a:moveTo>
                    <a:pt x="95250" y="0"/>
                  </a:moveTo>
                  <a:lnTo>
                    <a:pt x="76200" y="0"/>
                  </a:lnTo>
                  <a:lnTo>
                    <a:pt x="76200" y="57150"/>
                  </a:lnTo>
                  <a:lnTo>
                    <a:pt x="95250" y="57150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rgbClr val="FFE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197">
              <a:extLst>
                <a:ext uri="{FF2B5EF4-FFF2-40B4-BE49-F238E27FC236}">
                  <a16:creationId xmlns:a16="http://schemas.microsoft.com/office/drawing/2014/main" id="{4922BBB1-A5EB-53EC-DBB6-E218B9288FD4}"/>
                </a:ext>
              </a:extLst>
            </p:cNvPr>
            <p:cNvSpPr/>
            <p:nvPr/>
          </p:nvSpPr>
          <p:spPr>
            <a:xfrm>
              <a:off x="1898612" y="6305257"/>
              <a:ext cx="95250" cy="41275"/>
            </a:xfrm>
            <a:custGeom>
              <a:avLst/>
              <a:gdLst/>
              <a:ahLst/>
              <a:cxnLst/>
              <a:rect l="l" t="t" r="r" b="b"/>
              <a:pathLst>
                <a:path w="95250" h="41275">
                  <a:moveTo>
                    <a:pt x="19050" y="17411"/>
                  </a:moveTo>
                  <a:lnTo>
                    <a:pt x="6400" y="19164"/>
                  </a:lnTo>
                  <a:lnTo>
                    <a:pt x="0" y="19799"/>
                  </a:lnTo>
                  <a:lnTo>
                    <a:pt x="0" y="40741"/>
                  </a:lnTo>
                  <a:lnTo>
                    <a:pt x="19050" y="40741"/>
                  </a:lnTo>
                  <a:lnTo>
                    <a:pt x="19050" y="17411"/>
                  </a:lnTo>
                  <a:close/>
                </a:path>
                <a:path w="95250" h="41275">
                  <a:moveTo>
                    <a:pt x="57150" y="10350"/>
                  </a:moveTo>
                  <a:lnTo>
                    <a:pt x="50863" y="11760"/>
                  </a:lnTo>
                  <a:lnTo>
                    <a:pt x="44500" y="13106"/>
                  </a:lnTo>
                  <a:lnTo>
                    <a:pt x="38100" y="14249"/>
                  </a:lnTo>
                  <a:lnTo>
                    <a:pt x="38100" y="40741"/>
                  </a:lnTo>
                  <a:lnTo>
                    <a:pt x="57150" y="40741"/>
                  </a:lnTo>
                  <a:lnTo>
                    <a:pt x="57150" y="10350"/>
                  </a:lnTo>
                  <a:close/>
                </a:path>
                <a:path w="95250" h="41275">
                  <a:moveTo>
                    <a:pt x="95250" y="0"/>
                  </a:moveTo>
                  <a:lnTo>
                    <a:pt x="88963" y="2006"/>
                  </a:lnTo>
                  <a:lnTo>
                    <a:pt x="82600" y="3835"/>
                  </a:lnTo>
                  <a:lnTo>
                    <a:pt x="76200" y="5588"/>
                  </a:lnTo>
                  <a:lnTo>
                    <a:pt x="76200" y="40741"/>
                  </a:lnTo>
                  <a:lnTo>
                    <a:pt x="95250" y="40741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rgbClr val="E9CA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198">
              <a:extLst>
                <a:ext uri="{FF2B5EF4-FFF2-40B4-BE49-F238E27FC236}">
                  <a16:creationId xmlns:a16="http://schemas.microsoft.com/office/drawing/2014/main" id="{FC2CEE3E-176D-1148-5779-85F7645D99AC}"/>
                </a:ext>
              </a:extLst>
            </p:cNvPr>
            <p:cNvSpPr/>
            <p:nvPr/>
          </p:nvSpPr>
          <p:spPr>
            <a:xfrm>
              <a:off x="1860513" y="6279321"/>
              <a:ext cx="171450" cy="76200"/>
            </a:xfrm>
            <a:custGeom>
              <a:avLst/>
              <a:gdLst/>
              <a:ahLst/>
              <a:cxnLst/>
              <a:rect l="l" t="t" r="r" b="b"/>
              <a:pathLst>
                <a:path w="171450" h="76200">
                  <a:moveTo>
                    <a:pt x="167171" y="76199"/>
                  </a:moveTo>
                  <a:lnTo>
                    <a:pt x="4278" y="76199"/>
                  </a:lnTo>
                  <a:lnTo>
                    <a:pt x="0" y="71921"/>
                  </a:lnTo>
                  <a:lnTo>
                    <a:pt x="0" y="4278"/>
                  </a:lnTo>
                  <a:lnTo>
                    <a:pt x="4278" y="0"/>
                  </a:lnTo>
                  <a:lnTo>
                    <a:pt x="167171" y="0"/>
                  </a:lnTo>
                  <a:lnTo>
                    <a:pt x="171449" y="4278"/>
                  </a:lnTo>
                  <a:lnTo>
                    <a:pt x="171449" y="19049"/>
                  </a:lnTo>
                  <a:lnTo>
                    <a:pt x="19049" y="19049"/>
                  </a:lnTo>
                  <a:lnTo>
                    <a:pt x="19049" y="57149"/>
                  </a:lnTo>
                  <a:lnTo>
                    <a:pt x="171449" y="57149"/>
                  </a:lnTo>
                  <a:lnTo>
                    <a:pt x="171449" y="71921"/>
                  </a:lnTo>
                  <a:lnTo>
                    <a:pt x="167171" y="76199"/>
                  </a:lnTo>
                  <a:close/>
                </a:path>
                <a:path w="171450" h="76200">
                  <a:moveTo>
                    <a:pt x="171449" y="57149"/>
                  </a:moveTo>
                  <a:lnTo>
                    <a:pt x="152399" y="57149"/>
                  </a:lnTo>
                  <a:lnTo>
                    <a:pt x="152399" y="19049"/>
                  </a:lnTo>
                  <a:lnTo>
                    <a:pt x="171449" y="19049"/>
                  </a:lnTo>
                  <a:lnTo>
                    <a:pt x="171449" y="57149"/>
                  </a:lnTo>
                  <a:close/>
                </a:path>
              </a:pathLst>
            </a:custGeom>
            <a:solidFill>
              <a:srgbClr val="ECEC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199">
              <a:extLst>
                <a:ext uri="{FF2B5EF4-FFF2-40B4-BE49-F238E27FC236}">
                  <a16:creationId xmlns:a16="http://schemas.microsoft.com/office/drawing/2014/main" id="{3D15BCEA-F1D3-60E2-F604-FC0CE0107F30}"/>
                </a:ext>
              </a:extLst>
            </p:cNvPr>
            <p:cNvSpPr/>
            <p:nvPr/>
          </p:nvSpPr>
          <p:spPr>
            <a:xfrm>
              <a:off x="1860513" y="6291227"/>
              <a:ext cx="171450" cy="64769"/>
            </a:xfrm>
            <a:custGeom>
              <a:avLst/>
              <a:gdLst/>
              <a:ahLst/>
              <a:cxnLst/>
              <a:rect l="l" t="t" r="r" b="b"/>
              <a:pathLst>
                <a:path w="171450" h="64770">
                  <a:moveTo>
                    <a:pt x="167171" y="64293"/>
                  </a:moveTo>
                  <a:lnTo>
                    <a:pt x="4278" y="64293"/>
                  </a:lnTo>
                  <a:lnTo>
                    <a:pt x="0" y="60014"/>
                  </a:lnTo>
                  <a:lnTo>
                    <a:pt x="0" y="35979"/>
                  </a:lnTo>
                  <a:lnTo>
                    <a:pt x="19049" y="35272"/>
                  </a:lnTo>
                  <a:lnTo>
                    <a:pt x="19049" y="45243"/>
                  </a:lnTo>
                  <a:lnTo>
                    <a:pt x="152399" y="45243"/>
                  </a:lnTo>
                  <a:lnTo>
                    <a:pt x="152399" y="7553"/>
                  </a:lnTo>
                  <a:lnTo>
                    <a:pt x="165162" y="2678"/>
                  </a:lnTo>
                  <a:lnTo>
                    <a:pt x="171449" y="0"/>
                  </a:lnTo>
                  <a:lnTo>
                    <a:pt x="171449" y="60014"/>
                  </a:lnTo>
                  <a:lnTo>
                    <a:pt x="167171" y="64293"/>
                  </a:lnTo>
                  <a:close/>
                </a:path>
              </a:pathLst>
            </a:custGeom>
            <a:solidFill>
              <a:srgbClr val="DDDD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200">
              <a:extLst>
                <a:ext uri="{FF2B5EF4-FFF2-40B4-BE49-F238E27FC236}">
                  <a16:creationId xmlns:a16="http://schemas.microsoft.com/office/drawing/2014/main" id="{04286F0F-DC11-5862-77B9-F1D703E1AA35}"/>
                </a:ext>
              </a:extLst>
            </p:cNvPr>
            <p:cNvSpPr/>
            <p:nvPr/>
          </p:nvSpPr>
          <p:spPr>
            <a:xfrm>
              <a:off x="1611758" y="6130427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699" y="266699"/>
                  </a:moveTo>
                  <a:lnTo>
                    <a:pt x="0" y="266699"/>
                  </a:lnTo>
                  <a:lnTo>
                    <a:pt x="0" y="0"/>
                  </a:lnTo>
                  <a:lnTo>
                    <a:pt x="266699" y="0"/>
                  </a:lnTo>
                  <a:lnTo>
                    <a:pt x="266699" y="26669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201">
              <a:extLst>
                <a:ext uri="{FF2B5EF4-FFF2-40B4-BE49-F238E27FC236}">
                  <a16:creationId xmlns:a16="http://schemas.microsoft.com/office/drawing/2014/main" id="{7D82BFC2-84F6-FD9A-25E5-4312B6B88443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56039" y="6175628"/>
              <a:ext cx="183442" cy="183063"/>
            </a:xfrm>
            <a:prstGeom prst="rect">
              <a:avLst/>
            </a:prstGeom>
          </p:spPr>
        </p:pic>
        <p:pic>
          <p:nvPicPr>
            <p:cNvPr id="57" name="object 202">
              <a:extLst>
                <a:ext uri="{FF2B5EF4-FFF2-40B4-BE49-F238E27FC236}">
                  <a16:creationId xmlns:a16="http://schemas.microsoft.com/office/drawing/2014/main" id="{3ADDC064-CF03-7F14-0C09-93C54C19D2F9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32730" y="5762156"/>
              <a:ext cx="695324" cy="571499"/>
            </a:xfrm>
            <a:prstGeom prst="rect">
              <a:avLst/>
            </a:prstGeom>
          </p:spPr>
        </p:pic>
        <p:sp>
          <p:nvSpPr>
            <p:cNvPr id="58" name="object 203">
              <a:extLst>
                <a:ext uri="{FF2B5EF4-FFF2-40B4-BE49-F238E27FC236}">
                  <a16:creationId xmlns:a16="http://schemas.microsoft.com/office/drawing/2014/main" id="{C7A49EF9-5830-DB81-2AFA-8DEA29A094D9}"/>
                </a:ext>
              </a:extLst>
            </p:cNvPr>
            <p:cNvSpPr/>
            <p:nvPr/>
          </p:nvSpPr>
          <p:spPr>
            <a:xfrm>
              <a:off x="4111130" y="5736575"/>
              <a:ext cx="587375" cy="788035"/>
            </a:xfrm>
            <a:custGeom>
              <a:avLst/>
              <a:gdLst/>
              <a:ahLst/>
              <a:cxnLst/>
              <a:rect l="l" t="t" r="r" b="b"/>
              <a:pathLst>
                <a:path w="587375" h="788034">
                  <a:moveTo>
                    <a:pt x="293530" y="787601"/>
                  </a:moveTo>
                  <a:lnTo>
                    <a:pt x="263399" y="754973"/>
                  </a:lnTo>
                  <a:lnTo>
                    <a:pt x="231529" y="719660"/>
                  </a:lnTo>
                  <a:lnTo>
                    <a:pt x="198753" y="682000"/>
                  </a:lnTo>
                  <a:lnTo>
                    <a:pt x="165900" y="642333"/>
                  </a:lnTo>
                  <a:lnTo>
                    <a:pt x="133801" y="600999"/>
                  </a:lnTo>
                  <a:lnTo>
                    <a:pt x="103287" y="558339"/>
                  </a:lnTo>
                  <a:lnTo>
                    <a:pt x="75188" y="514691"/>
                  </a:lnTo>
                  <a:lnTo>
                    <a:pt x="50335" y="470395"/>
                  </a:lnTo>
                  <a:lnTo>
                    <a:pt x="29559" y="425792"/>
                  </a:lnTo>
                  <a:lnTo>
                    <a:pt x="13691" y="381221"/>
                  </a:lnTo>
                  <a:lnTo>
                    <a:pt x="3561" y="337021"/>
                  </a:lnTo>
                  <a:lnTo>
                    <a:pt x="0" y="293530"/>
                  </a:lnTo>
                  <a:lnTo>
                    <a:pt x="3841" y="245920"/>
                  </a:lnTo>
                  <a:lnTo>
                    <a:pt x="14964" y="200754"/>
                  </a:lnTo>
                  <a:lnTo>
                    <a:pt x="32763" y="158637"/>
                  </a:lnTo>
                  <a:lnTo>
                    <a:pt x="56635" y="120176"/>
                  </a:lnTo>
                  <a:lnTo>
                    <a:pt x="85974" y="85973"/>
                  </a:lnTo>
                  <a:lnTo>
                    <a:pt x="120177" y="56634"/>
                  </a:lnTo>
                  <a:lnTo>
                    <a:pt x="158638" y="32763"/>
                  </a:lnTo>
                  <a:lnTo>
                    <a:pt x="200754" y="14964"/>
                  </a:lnTo>
                  <a:lnTo>
                    <a:pt x="245921" y="3841"/>
                  </a:lnTo>
                  <a:lnTo>
                    <a:pt x="293533" y="0"/>
                  </a:lnTo>
                  <a:lnTo>
                    <a:pt x="341145" y="3841"/>
                  </a:lnTo>
                  <a:lnTo>
                    <a:pt x="386312" y="14964"/>
                  </a:lnTo>
                  <a:lnTo>
                    <a:pt x="428428" y="32763"/>
                  </a:lnTo>
                  <a:lnTo>
                    <a:pt x="466890" y="56634"/>
                  </a:lnTo>
                  <a:lnTo>
                    <a:pt x="501092" y="85973"/>
                  </a:lnTo>
                  <a:lnTo>
                    <a:pt x="530431" y="120176"/>
                  </a:lnTo>
                  <a:lnTo>
                    <a:pt x="532667" y="123778"/>
                  </a:lnTo>
                  <a:lnTo>
                    <a:pt x="293533" y="123778"/>
                  </a:lnTo>
                  <a:lnTo>
                    <a:pt x="248404" y="129842"/>
                  </a:lnTo>
                  <a:lnTo>
                    <a:pt x="207853" y="146955"/>
                  </a:lnTo>
                  <a:lnTo>
                    <a:pt x="173497" y="173499"/>
                  </a:lnTo>
                  <a:lnTo>
                    <a:pt x="146954" y="207854"/>
                  </a:lnTo>
                  <a:lnTo>
                    <a:pt x="129842" y="248404"/>
                  </a:lnTo>
                  <a:lnTo>
                    <a:pt x="123779" y="293533"/>
                  </a:lnTo>
                  <a:lnTo>
                    <a:pt x="129842" y="338658"/>
                  </a:lnTo>
                  <a:lnTo>
                    <a:pt x="146954" y="379208"/>
                  </a:lnTo>
                  <a:lnTo>
                    <a:pt x="173498" y="413563"/>
                  </a:lnTo>
                  <a:lnTo>
                    <a:pt x="207854" y="440106"/>
                  </a:lnTo>
                  <a:lnTo>
                    <a:pt x="248405" y="457218"/>
                  </a:lnTo>
                  <a:lnTo>
                    <a:pt x="293533" y="463281"/>
                  </a:lnTo>
                  <a:lnTo>
                    <a:pt x="540044" y="463281"/>
                  </a:lnTo>
                  <a:lnTo>
                    <a:pt x="536730" y="470397"/>
                  </a:lnTo>
                  <a:lnTo>
                    <a:pt x="511877" y="514692"/>
                  </a:lnTo>
                  <a:lnTo>
                    <a:pt x="483778" y="558340"/>
                  </a:lnTo>
                  <a:lnTo>
                    <a:pt x="453263" y="601000"/>
                  </a:lnTo>
                  <a:lnTo>
                    <a:pt x="421163" y="642334"/>
                  </a:lnTo>
                  <a:lnTo>
                    <a:pt x="388310" y="682000"/>
                  </a:lnTo>
                  <a:lnTo>
                    <a:pt x="355532" y="719660"/>
                  </a:lnTo>
                  <a:lnTo>
                    <a:pt x="323662" y="754973"/>
                  </a:lnTo>
                  <a:lnTo>
                    <a:pt x="293530" y="787601"/>
                  </a:lnTo>
                  <a:close/>
                </a:path>
                <a:path w="587375" h="788034">
                  <a:moveTo>
                    <a:pt x="540044" y="463281"/>
                  </a:moveTo>
                  <a:lnTo>
                    <a:pt x="293533" y="463281"/>
                  </a:lnTo>
                  <a:lnTo>
                    <a:pt x="338659" y="457218"/>
                  </a:lnTo>
                  <a:lnTo>
                    <a:pt x="379209" y="440106"/>
                  </a:lnTo>
                  <a:lnTo>
                    <a:pt x="413565" y="413563"/>
                  </a:lnTo>
                  <a:lnTo>
                    <a:pt x="440108" y="379208"/>
                  </a:lnTo>
                  <a:lnTo>
                    <a:pt x="457220" y="338658"/>
                  </a:lnTo>
                  <a:lnTo>
                    <a:pt x="463284" y="293530"/>
                  </a:lnTo>
                  <a:lnTo>
                    <a:pt x="457221" y="248403"/>
                  </a:lnTo>
                  <a:lnTo>
                    <a:pt x="440108" y="207853"/>
                  </a:lnTo>
                  <a:lnTo>
                    <a:pt x="413565" y="173497"/>
                  </a:lnTo>
                  <a:lnTo>
                    <a:pt x="379209" y="146954"/>
                  </a:lnTo>
                  <a:lnTo>
                    <a:pt x="338658" y="129842"/>
                  </a:lnTo>
                  <a:lnTo>
                    <a:pt x="293533" y="123778"/>
                  </a:lnTo>
                  <a:lnTo>
                    <a:pt x="532667" y="123778"/>
                  </a:lnTo>
                  <a:lnTo>
                    <a:pt x="554302" y="158637"/>
                  </a:lnTo>
                  <a:lnTo>
                    <a:pt x="572101" y="200754"/>
                  </a:lnTo>
                  <a:lnTo>
                    <a:pt x="583224" y="245920"/>
                  </a:lnTo>
                  <a:lnTo>
                    <a:pt x="587066" y="293533"/>
                  </a:lnTo>
                  <a:lnTo>
                    <a:pt x="583505" y="337022"/>
                  </a:lnTo>
                  <a:lnTo>
                    <a:pt x="573374" y="381222"/>
                  </a:lnTo>
                  <a:lnTo>
                    <a:pt x="557506" y="425793"/>
                  </a:lnTo>
                  <a:lnTo>
                    <a:pt x="540044" y="463281"/>
                  </a:lnTo>
                  <a:close/>
                </a:path>
              </a:pathLst>
            </a:custGeom>
            <a:solidFill>
              <a:srgbClr val="FE9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204">
              <a:extLst>
                <a:ext uri="{FF2B5EF4-FFF2-40B4-BE49-F238E27FC236}">
                  <a16:creationId xmlns:a16="http://schemas.microsoft.com/office/drawing/2014/main" id="{857B286C-D1E6-6A63-7044-67D23CFF482D}"/>
                </a:ext>
              </a:extLst>
            </p:cNvPr>
            <p:cNvSpPr/>
            <p:nvPr/>
          </p:nvSpPr>
          <p:spPr>
            <a:xfrm>
              <a:off x="4197819" y="5757189"/>
              <a:ext cx="500380" cy="767080"/>
            </a:xfrm>
            <a:custGeom>
              <a:avLst/>
              <a:gdLst/>
              <a:ahLst/>
              <a:cxnLst/>
              <a:rect l="l" t="t" r="r" b="b"/>
              <a:pathLst>
                <a:path w="500379" h="767079">
                  <a:moveTo>
                    <a:pt x="500367" y="272923"/>
                  </a:moveTo>
                  <a:lnTo>
                    <a:pt x="495808" y="221056"/>
                  </a:lnTo>
                  <a:lnTo>
                    <a:pt x="482625" y="172173"/>
                  </a:lnTo>
                  <a:lnTo>
                    <a:pt x="461619" y="127050"/>
                  </a:lnTo>
                  <a:lnTo>
                    <a:pt x="433565" y="86499"/>
                  </a:lnTo>
                  <a:lnTo>
                    <a:pt x="399262" y="51269"/>
                  </a:lnTo>
                  <a:lnTo>
                    <a:pt x="359498" y="22174"/>
                  </a:lnTo>
                  <a:lnTo>
                    <a:pt x="315061" y="0"/>
                  </a:lnTo>
                  <a:lnTo>
                    <a:pt x="315620" y="2006"/>
                  </a:lnTo>
                  <a:lnTo>
                    <a:pt x="324637" y="40894"/>
                  </a:lnTo>
                  <a:lnTo>
                    <a:pt x="331914" y="81572"/>
                  </a:lnTo>
                  <a:lnTo>
                    <a:pt x="335699" y="110680"/>
                  </a:lnTo>
                  <a:lnTo>
                    <a:pt x="297662" y="86448"/>
                  </a:lnTo>
                  <a:lnTo>
                    <a:pt x="254165" y="70840"/>
                  </a:lnTo>
                  <a:lnTo>
                    <a:pt x="206832" y="65366"/>
                  </a:lnTo>
                  <a:lnTo>
                    <a:pt x="159512" y="70840"/>
                  </a:lnTo>
                  <a:lnTo>
                    <a:pt x="116014" y="86448"/>
                  </a:lnTo>
                  <a:lnTo>
                    <a:pt x="77609" y="110909"/>
                  </a:lnTo>
                  <a:lnTo>
                    <a:pt x="45542" y="142963"/>
                  </a:lnTo>
                  <a:lnTo>
                    <a:pt x="21082" y="181381"/>
                  </a:lnTo>
                  <a:lnTo>
                    <a:pt x="5486" y="224878"/>
                  </a:lnTo>
                  <a:lnTo>
                    <a:pt x="0" y="272199"/>
                  </a:lnTo>
                  <a:lnTo>
                    <a:pt x="5486" y="319532"/>
                  </a:lnTo>
                  <a:lnTo>
                    <a:pt x="21082" y="363029"/>
                  </a:lnTo>
                  <a:lnTo>
                    <a:pt x="45542" y="401434"/>
                  </a:lnTo>
                  <a:lnTo>
                    <a:pt x="77609" y="433501"/>
                  </a:lnTo>
                  <a:lnTo>
                    <a:pt x="116014" y="457962"/>
                  </a:lnTo>
                  <a:lnTo>
                    <a:pt x="159512" y="473557"/>
                  </a:lnTo>
                  <a:lnTo>
                    <a:pt x="206832" y="479031"/>
                  </a:lnTo>
                  <a:lnTo>
                    <a:pt x="254165" y="473557"/>
                  </a:lnTo>
                  <a:lnTo>
                    <a:pt x="297662" y="457962"/>
                  </a:lnTo>
                  <a:lnTo>
                    <a:pt x="313715" y="447738"/>
                  </a:lnTo>
                  <a:lnTo>
                    <a:pt x="297345" y="496011"/>
                  </a:lnTo>
                  <a:lnTo>
                    <a:pt x="275513" y="543699"/>
                  </a:lnTo>
                  <a:lnTo>
                    <a:pt x="248754" y="587603"/>
                  </a:lnTo>
                  <a:lnTo>
                    <a:pt x="216738" y="626960"/>
                  </a:lnTo>
                  <a:lnTo>
                    <a:pt x="179197" y="660958"/>
                  </a:lnTo>
                  <a:lnTo>
                    <a:pt x="135801" y="688835"/>
                  </a:lnTo>
                  <a:lnTo>
                    <a:pt x="154279" y="709625"/>
                  </a:lnTo>
                  <a:lnTo>
                    <a:pt x="172377" y="729627"/>
                  </a:lnTo>
                  <a:lnTo>
                    <a:pt x="189941" y="748766"/>
                  </a:lnTo>
                  <a:lnTo>
                    <a:pt x="206832" y="766991"/>
                  </a:lnTo>
                  <a:lnTo>
                    <a:pt x="236969" y="734364"/>
                  </a:lnTo>
                  <a:lnTo>
                    <a:pt x="268833" y="699058"/>
                  </a:lnTo>
                  <a:lnTo>
                    <a:pt x="301612" y="661390"/>
                  </a:lnTo>
                  <a:lnTo>
                    <a:pt x="334467" y="621728"/>
                  </a:lnTo>
                  <a:lnTo>
                    <a:pt x="366572" y="580390"/>
                  </a:lnTo>
                  <a:lnTo>
                    <a:pt x="397078" y="537730"/>
                  </a:lnTo>
                  <a:lnTo>
                    <a:pt x="425183" y="494080"/>
                  </a:lnTo>
                  <a:lnTo>
                    <a:pt x="450037" y="449795"/>
                  </a:lnTo>
                  <a:lnTo>
                    <a:pt x="470814" y="405180"/>
                  </a:lnTo>
                  <a:lnTo>
                    <a:pt x="486676" y="360616"/>
                  </a:lnTo>
                  <a:lnTo>
                    <a:pt x="496811" y="316420"/>
                  </a:lnTo>
                  <a:lnTo>
                    <a:pt x="500367" y="272923"/>
                  </a:lnTo>
                  <a:close/>
                </a:path>
              </a:pathLst>
            </a:custGeom>
            <a:solidFill>
              <a:srgbClr val="FD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205">
              <a:extLst>
                <a:ext uri="{FF2B5EF4-FFF2-40B4-BE49-F238E27FC236}">
                  <a16:creationId xmlns:a16="http://schemas.microsoft.com/office/drawing/2014/main" id="{2129AF99-F302-F9C1-EA84-8802519F12EB}"/>
                </a:ext>
              </a:extLst>
            </p:cNvPr>
            <p:cNvSpPr/>
            <p:nvPr/>
          </p:nvSpPr>
          <p:spPr>
            <a:xfrm>
              <a:off x="4213548" y="5838271"/>
              <a:ext cx="382270" cy="382270"/>
            </a:xfrm>
            <a:custGeom>
              <a:avLst/>
              <a:gdLst/>
              <a:ahLst/>
              <a:cxnLst/>
              <a:rect l="l" t="t" r="r" b="b"/>
              <a:pathLst>
                <a:path w="382270" h="382270">
                  <a:moveTo>
                    <a:pt x="191114" y="382226"/>
                  </a:moveTo>
                  <a:lnTo>
                    <a:pt x="147384" y="377163"/>
                  </a:lnTo>
                  <a:lnTo>
                    <a:pt x="107194" y="362750"/>
                  </a:lnTo>
                  <a:lnTo>
                    <a:pt x="71704" y="340149"/>
                  </a:lnTo>
                  <a:lnTo>
                    <a:pt x="42078" y="310523"/>
                  </a:lnTo>
                  <a:lnTo>
                    <a:pt x="19476" y="275033"/>
                  </a:lnTo>
                  <a:lnTo>
                    <a:pt x="5063" y="234843"/>
                  </a:lnTo>
                  <a:lnTo>
                    <a:pt x="0" y="191114"/>
                  </a:lnTo>
                  <a:lnTo>
                    <a:pt x="5062" y="147383"/>
                  </a:lnTo>
                  <a:lnTo>
                    <a:pt x="19475" y="107192"/>
                  </a:lnTo>
                  <a:lnTo>
                    <a:pt x="42076" y="71702"/>
                  </a:lnTo>
                  <a:lnTo>
                    <a:pt x="71703" y="42075"/>
                  </a:lnTo>
                  <a:lnTo>
                    <a:pt x="107193" y="19475"/>
                  </a:lnTo>
                  <a:lnTo>
                    <a:pt x="147384" y="5062"/>
                  </a:lnTo>
                  <a:lnTo>
                    <a:pt x="191114" y="0"/>
                  </a:lnTo>
                  <a:lnTo>
                    <a:pt x="234845" y="5062"/>
                  </a:lnTo>
                  <a:lnTo>
                    <a:pt x="275036" y="19475"/>
                  </a:lnTo>
                  <a:lnTo>
                    <a:pt x="310526" y="42076"/>
                  </a:lnTo>
                  <a:lnTo>
                    <a:pt x="340153" y="71703"/>
                  </a:lnTo>
                  <a:lnTo>
                    <a:pt x="362754" y="107193"/>
                  </a:lnTo>
                  <a:lnTo>
                    <a:pt x="377166" y="147384"/>
                  </a:lnTo>
                  <a:lnTo>
                    <a:pt x="382229" y="191114"/>
                  </a:lnTo>
                  <a:lnTo>
                    <a:pt x="377166" y="234843"/>
                  </a:lnTo>
                  <a:lnTo>
                    <a:pt x="362754" y="275033"/>
                  </a:lnTo>
                  <a:lnTo>
                    <a:pt x="340153" y="310523"/>
                  </a:lnTo>
                  <a:lnTo>
                    <a:pt x="310526" y="340149"/>
                  </a:lnTo>
                  <a:lnTo>
                    <a:pt x="275036" y="362750"/>
                  </a:lnTo>
                  <a:lnTo>
                    <a:pt x="234845" y="377163"/>
                  </a:lnTo>
                  <a:lnTo>
                    <a:pt x="191114" y="3822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206">
              <a:extLst>
                <a:ext uri="{FF2B5EF4-FFF2-40B4-BE49-F238E27FC236}">
                  <a16:creationId xmlns:a16="http://schemas.microsoft.com/office/drawing/2014/main" id="{17EF80FD-2C1D-03E4-539E-9CDF3186253D}"/>
                </a:ext>
              </a:extLst>
            </p:cNvPr>
            <p:cNvSpPr/>
            <p:nvPr/>
          </p:nvSpPr>
          <p:spPr>
            <a:xfrm>
              <a:off x="4232545" y="5867419"/>
              <a:ext cx="363855" cy="353695"/>
            </a:xfrm>
            <a:custGeom>
              <a:avLst/>
              <a:gdLst/>
              <a:ahLst/>
              <a:cxnLst/>
              <a:rect l="l" t="t" r="r" b="b"/>
              <a:pathLst>
                <a:path w="363854" h="353695">
                  <a:moveTo>
                    <a:pt x="172118" y="353078"/>
                  </a:moveTo>
                  <a:lnTo>
                    <a:pt x="117619" y="345194"/>
                  </a:lnTo>
                  <a:lnTo>
                    <a:pt x="69252" y="323058"/>
                  </a:lnTo>
                  <a:lnTo>
                    <a:pt x="29288" y="288942"/>
                  </a:lnTo>
                  <a:lnTo>
                    <a:pt x="0" y="245120"/>
                  </a:lnTo>
                  <a:lnTo>
                    <a:pt x="48793" y="263370"/>
                  </a:lnTo>
                  <a:lnTo>
                    <a:pt x="94555" y="271496"/>
                  </a:lnTo>
                  <a:lnTo>
                    <a:pt x="136852" y="270574"/>
                  </a:lnTo>
                  <a:lnTo>
                    <a:pt x="175248" y="261677"/>
                  </a:lnTo>
                  <a:lnTo>
                    <a:pt x="238601" y="224255"/>
                  </a:lnTo>
                  <a:lnTo>
                    <a:pt x="281138" y="167827"/>
                  </a:lnTo>
                  <a:lnTo>
                    <a:pt x="299382" y="100985"/>
                  </a:lnTo>
                  <a:lnTo>
                    <a:pt x="298308" y="66346"/>
                  </a:lnTo>
                  <a:lnTo>
                    <a:pt x="289856" y="32326"/>
                  </a:lnTo>
                  <a:lnTo>
                    <a:pt x="273592" y="0"/>
                  </a:lnTo>
                  <a:lnTo>
                    <a:pt x="310312" y="29968"/>
                  </a:lnTo>
                  <a:lnTo>
                    <a:pt x="338602" y="68059"/>
                  </a:lnTo>
                  <a:lnTo>
                    <a:pt x="356797" y="112611"/>
                  </a:lnTo>
                  <a:lnTo>
                    <a:pt x="363232" y="161963"/>
                  </a:lnTo>
                  <a:lnTo>
                    <a:pt x="358185" y="205785"/>
                  </a:lnTo>
                  <a:lnTo>
                    <a:pt x="343807" y="246012"/>
                  </a:lnTo>
                  <a:lnTo>
                    <a:pt x="321247" y="281497"/>
                  </a:lnTo>
                  <a:lnTo>
                    <a:pt x="291650" y="311093"/>
                  </a:lnTo>
                  <a:lnTo>
                    <a:pt x="256165" y="333653"/>
                  </a:lnTo>
                  <a:lnTo>
                    <a:pt x="215939" y="348030"/>
                  </a:lnTo>
                  <a:lnTo>
                    <a:pt x="172118" y="353078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207">
              <a:extLst>
                <a:ext uri="{FF2B5EF4-FFF2-40B4-BE49-F238E27FC236}">
                  <a16:creationId xmlns:a16="http://schemas.microsoft.com/office/drawing/2014/main" id="{01E7480B-9537-C147-CBEF-6C9A4C7209D5}"/>
                </a:ext>
              </a:extLst>
            </p:cNvPr>
            <p:cNvSpPr/>
            <p:nvPr/>
          </p:nvSpPr>
          <p:spPr>
            <a:xfrm>
              <a:off x="4280865" y="5905487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247586" y="66040"/>
                  </a:moveTo>
                  <a:lnTo>
                    <a:pt x="181444" y="66040"/>
                  </a:lnTo>
                  <a:lnTo>
                    <a:pt x="181444" y="0"/>
                  </a:lnTo>
                  <a:lnTo>
                    <a:pt x="66128" y="0"/>
                  </a:lnTo>
                  <a:lnTo>
                    <a:pt x="66128" y="66040"/>
                  </a:lnTo>
                  <a:lnTo>
                    <a:pt x="0" y="66040"/>
                  </a:lnTo>
                  <a:lnTo>
                    <a:pt x="0" y="181610"/>
                  </a:lnTo>
                  <a:lnTo>
                    <a:pt x="66128" y="181610"/>
                  </a:lnTo>
                  <a:lnTo>
                    <a:pt x="66128" y="247650"/>
                  </a:lnTo>
                  <a:lnTo>
                    <a:pt x="181444" y="247650"/>
                  </a:lnTo>
                  <a:lnTo>
                    <a:pt x="181444" y="181610"/>
                  </a:lnTo>
                  <a:lnTo>
                    <a:pt x="247586" y="181610"/>
                  </a:lnTo>
                  <a:lnTo>
                    <a:pt x="247586" y="66040"/>
                  </a:lnTo>
                  <a:close/>
                </a:path>
              </a:pathLst>
            </a:custGeom>
            <a:solidFill>
              <a:srgbClr val="2073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208">
              <a:extLst>
                <a:ext uri="{FF2B5EF4-FFF2-40B4-BE49-F238E27FC236}">
                  <a16:creationId xmlns:a16="http://schemas.microsoft.com/office/drawing/2014/main" id="{2630043B-171C-03D6-3160-94CF521C327B}"/>
                </a:ext>
              </a:extLst>
            </p:cNvPr>
            <p:cNvSpPr/>
            <p:nvPr/>
          </p:nvSpPr>
          <p:spPr>
            <a:xfrm>
              <a:off x="9357297" y="6018796"/>
              <a:ext cx="742315" cy="271145"/>
            </a:xfrm>
            <a:custGeom>
              <a:avLst/>
              <a:gdLst/>
              <a:ahLst/>
              <a:cxnLst/>
              <a:rect l="l" t="t" r="r" b="b"/>
              <a:pathLst>
                <a:path w="742315" h="271145">
                  <a:moveTo>
                    <a:pt x="230606" y="0"/>
                  </a:moveTo>
                  <a:lnTo>
                    <a:pt x="0" y="0"/>
                  </a:lnTo>
                  <a:lnTo>
                    <a:pt x="0" y="270903"/>
                  </a:lnTo>
                  <a:lnTo>
                    <a:pt x="230606" y="270903"/>
                  </a:lnTo>
                  <a:lnTo>
                    <a:pt x="230606" y="0"/>
                  </a:lnTo>
                  <a:close/>
                </a:path>
                <a:path w="742315" h="271145">
                  <a:moveTo>
                    <a:pt x="742302" y="0"/>
                  </a:moveTo>
                  <a:lnTo>
                    <a:pt x="500418" y="0"/>
                  </a:lnTo>
                  <a:lnTo>
                    <a:pt x="500418" y="270903"/>
                  </a:lnTo>
                  <a:lnTo>
                    <a:pt x="742302" y="270903"/>
                  </a:lnTo>
                  <a:lnTo>
                    <a:pt x="742302" y="0"/>
                  </a:lnTo>
                  <a:close/>
                </a:path>
              </a:pathLst>
            </a:custGeom>
            <a:solidFill>
              <a:srgbClr val="CCCC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209">
              <a:extLst>
                <a:ext uri="{FF2B5EF4-FFF2-40B4-BE49-F238E27FC236}">
                  <a16:creationId xmlns:a16="http://schemas.microsoft.com/office/drawing/2014/main" id="{7268CF14-6CD1-FA36-CFCC-50FD5D8D5027}"/>
                </a:ext>
              </a:extLst>
            </p:cNvPr>
            <p:cNvSpPr/>
            <p:nvPr/>
          </p:nvSpPr>
          <p:spPr>
            <a:xfrm>
              <a:off x="9357297" y="5996380"/>
              <a:ext cx="742315" cy="22860"/>
            </a:xfrm>
            <a:custGeom>
              <a:avLst/>
              <a:gdLst/>
              <a:ahLst/>
              <a:cxnLst/>
              <a:rect l="l" t="t" r="r" b="b"/>
              <a:pathLst>
                <a:path w="742315" h="22860">
                  <a:moveTo>
                    <a:pt x="230606" y="0"/>
                  </a:moveTo>
                  <a:lnTo>
                    <a:pt x="0" y="0"/>
                  </a:lnTo>
                  <a:lnTo>
                    <a:pt x="0" y="22415"/>
                  </a:lnTo>
                  <a:lnTo>
                    <a:pt x="230606" y="22415"/>
                  </a:lnTo>
                  <a:lnTo>
                    <a:pt x="230606" y="0"/>
                  </a:lnTo>
                  <a:close/>
                </a:path>
                <a:path w="742315" h="22860">
                  <a:moveTo>
                    <a:pt x="742302" y="0"/>
                  </a:moveTo>
                  <a:lnTo>
                    <a:pt x="500418" y="0"/>
                  </a:lnTo>
                  <a:lnTo>
                    <a:pt x="500418" y="22415"/>
                  </a:lnTo>
                  <a:lnTo>
                    <a:pt x="742302" y="22415"/>
                  </a:lnTo>
                  <a:lnTo>
                    <a:pt x="742302" y="0"/>
                  </a:lnTo>
                  <a:close/>
                </a:path>
              </a:pathLst>
            </a:custGeom>
            <a:solidFill>
              <a:srgbClr val="C420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210">
              <a:extLst>
                <a:ext uri="{FF2B5EF4-FFF2-40B4-BE49-F238E27FC236}">
                  <a16:creationId xmlns:a16="http://schemas.microsoft.com/office/drawing/2014/main" id="{2877D541-9F46-6A04-77D5-78ECA98D7BF2}"/>
                </a:ext>
              </a:extLst>
            </p:cNvPr>
            <p:cNvSpPr/>
            <p:nvPr/>
          </p:nvSpPr>
          <p:spPr>
            <a:xfrm>
              <a:off x="9587907" y="5781752"/>
              <a:ext cx="269875" cy="508000"/>
            </a:xfrm>
            <a:custGeom>
              <a:avLst/>
              <a:gdLst/>
              <a:ahLst/>
              <a:cxnLst/>
              <a:rect l="l" t="t" r="r" b="b"/>
              <a:pathLst>
                <a:path w="269875" h="508000">
                  <a:moveTo>
                    <a:pt x="269818" y="507942"/>
                  </a:moveTo>
                  <a:lnTo>
                    <a:pt x="0" y="507942"/>
                  </a:lnTo>
                  <a:lnTo>
                    <a:pt x="0" y="0"/>
                  </a:lnTo>
                  <a:lnTo>
                    <a:pt x="269818" y="0"/>
                  </a:lnTo>
                  <a:lnTo>
                    <a:pt x="269818" y="507942"/>
                  </a:lnTo>
                  <a:close/>
                </a:path>
              </a:pathLst>
            </a:custGeom>
            <a:solidFill>
              <a:srgbClr val="E8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211">
              <a:extLst>
                <a:ext uri="{FF2B5EF4-FFF2-40B4-BE49-F238E27FC236}">
                  <a16:creationId xmlns:a16="http://schemas.microsoft.com/office/drawing/2014/main" id="{772E0D87-B6F4-F354-ACC7-4C22DC4D0466}"/>
                </a:ext>
              </a:extLst>
            </p:cNvPr>
            <p:cNvSpPr/>
            <p:nvPr/>
          </p:nvSpPr>
          <p:spPr>
            <a:xfrm>
              <a:off x="9690355" y="5794041"/>
              <a:ext cx="65405" cy="64769"/>
            </a:xfrm>
            <a:custGeom>
              <a:avLst/>
              <a:gdLst/>
              <a:ahLst/>
              <a:cxnLst/>
              <a:rect l="l" t="t" r="r" b="b"/>
              <a:pathLst>
                <a:path w="65404" h="64770">
                  <a:moveTo>
                    <a:pt x="32484" y="64356"/>
                  </a:moveTo>
                  <a:lnTo>
                    <a:pt x="19852" y="61821"/>
                  </a:lnTo>
                  <a:lnTo>
                    <a:pt x="9525" y="54914"/>
                  </a:lnTo>
                  <a:lnTo>
                    <a:pt x="2557" y="44677"/>
                  </a:lnTo>
                  <a:lnTo>
                    <a:pt x="0" y="32155"/>
                  </a:lnTo>
                  <a:lnTo>
                    <a:pt x="2557" y="19659"/>
                  </a:lnTo>
                  <a:lnTo>
                    <a:pt x="9525" y="9435"/>
                  </a:lnTo>
                  <a:lnTo>
                    <a:pt x="19852" y="2533"/>
                  </a:lnTo>
                  <a:lnTo>
                    <a:pt x="32484" y="0"/>
                  </a:lnTo>
                  <a:lnTo>
                    <a:pt x="45091" y="2533"/>
                  </a:lnTo>
                  <a:lnTo>
                    <a:pt x="55404" y="9435"/>
                  </a:lnTo>
                  <a:lnTo>
                    <a:pt x="62367" y="19659"/>
                  </a:lnTo>
                  <a:lnTo>
                    <a:pt x="64922" y="32155"/>
                  </a:lnTo>
                  <a:lnTo>
                    <a:pt x="62367" y="44677"/>
                  </a:lnTo>
                  <a:lnTo>
                    <a:pt x="55404" y="54914"/>
                  </a:lnTo>
                  <a:lnTo>
                    <a:pt x="45091" y="61821"/>
                  </a:lnTo>
                  <a:lnTo>
                    <a:pt x="32484" y="64356"/>
                  </a:lnTo>
                  <a:close/>
                </a:path>
              </a:pathLst>
            </a:custGeom>
            <a:solidFill>
              <a:srgbClr val="CC2B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212">
              <a:extLst>
                <a:ext uri="{FF2B5EF4-FFF2-40B4-BE49-F238E27FC236}">
                  <a16:creationId xmlns:a16="http://schemas.microsoft.com/office/drawing/2014/main" id="{03383D1A-8975-2DF6-BC8A-B20B7CA5ED3C}"/>
                </a:ext>
              </a:extLst>
            </p:cNvPr>
            <p:cNvSpPr/>
            <p:nvPr/>
          </p:nvSpPr>
          <p:spPr>
            <a:xfrm>
              <a:off x="9701050" y="5804645"/>
              <a:ext cx="43815" cy="43180"/>
            </a:xfrm>
            <a:custGeom>
              <a:avLst/>
              <a:gdLst/>
              <a:ahLst/>
              <a:cxnLst/>
              <a:rect l="l" t="t" r="r" b="b"/>
              <a:pathLst>
                <a:path w="43815" h="43179">
                  <a:moveTo>
                    <a:pt x="28807" y="43148"/>
                  </a:moveTo>
                  <a:lnTo>
                    <a:pt x="14718" y="43148"/>
                  </a:lnTo>
                  <a:lnTo>
                    <a:pt x="14718" y="28555"/>
                  </a:lnTo>
                  <a:lnTo>
                    <a:pt x="0" y="28555"/>
                  </a:lnTo>
                  <a:lnTo>
                    <a:pt x="0" y="14593"/>
                  </a:lnTo>
                  <a:lnTo>
                    <a:pt x="14718" y="14593"/>
                  </a:lnTo>
                  <a:lnTo>
                    <a:pt x="14718" y="0"/>
                  </a:lnTo>
                  <a:lnTo>
                    <a:pt x="28807" y="0"/>
                  </a:lnTo>
                  <a:lnTo>
                    <a:pt x="28807" y="14593"/>
                  </a:lnTo>
                  <a:lnTo>
                    <a:pt x="43526" y="14593"/>
                  </a:lnTo>
                  <a:lnTo>
                    <a:pt x="43526" y="28555"/>
                  </a:lnTo>
                  <a:lnTo>
                    <a:pt x="28807" y="28555"/>
                  </a:lnTo>
                  <a:lnTo>
                    <a:pt x="28807" y="431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213">
              <a:extLst>
                <a:ext uri="{FF2B5EF4-FFF2-40B4-BE49-F238E27FC236}">
                  <a16:creationId xmlns:a16="http://schemas.microsoft.com/office/drawing/2014/main" id="{F3CCC82B-674A-2C78-087D-AD7B4EE2B341}"/>
                </a:ext>
              </a:extLst>
            </p:cNvPr>
            <p:cNvSpPr/>
            <p:nvPr/>
          </p:nvSpPr>
          <p:spPr>
            <a:xfrm>
              <a:off x="9621507" y="5759535"/>
              <a:ext cx="203200" cy="22860"/>
            </a:xfrm>
            <a:custGeom>
              <a:avLst/>
              <a:gdLst/>
              <a:ahLst/>
              <a:cxnLst/>
              <a:rect l="l" t="t" r="r" b="b"/>
              <a:pathLst>
                <a:path w="203200" h="22860">
                  <a:moveTo>
                    <a:pt x="202618" y="22457"/>
                  </a:moveTo>
                  <a:lnTo>
                    <a:pt x="0" y="22457"/>
                  </a:lnTo>
                  <a:lnTo>
                    <a:pt x="0" y="0"/>
                  </a:lnTo>
                  <a:lnTo>
                    <a:pt x="202618" y="0"/>
                  </a:lnTo>
                  <a:lnTo>
                    <a:pt x="202618" y="22457"/>
                  </a:lnTo>
                  <a:close/>
                </a:path>
              </a:pathLst>
            </a:custGeom>
            <a:solidFill>
              <a:srgbClr val="2E2D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214">
              <a:extLst>
                <a:ext uri="{FF2B5EF4-FFF2-40B4-BE49-F238E27FC236}">
                  <a16:creationId xmlns:a16="http://schemas.microsoft.com/office/drawing/2014/main" id="{E22707CE-7D11-8668-48B1-566EC31586FE}"/>
                </a:ext>
              </a:extLst>
            </p:cNvPr>
            <p:cNvSpPr/>
            <p:nvPr/>
          </p:nvSpPr>
          <p:spPr>
            <a:xfrm>
              <a:off x="9668520" y="5737268"/>
              <a:ext cx="109220" cy="22860"/>
            </a:xfrm>
            <a:custGeom>
              <a:avLst/>
              <a:gdLst/>
              <a:ahLst/>
              <a:cxnLst/>
              <a:rect l="l" t="t" r="r" b="b"/>
              <a:pathLst>
                <a:path w="109220" h="22860">
                  <a:moveTo>
                    <a:pt x="108593" y="22457"/>
                  </a:moveTo>
                  <a:lnTo>
                    <a:pt x="0" y="22457"/>
                  </a:lnTo>
                  <a:lnTo>
                    <a:pt x="0" y="0"/>
                  </a:lnTo>
                  <a:lnTo>
                    <a:pt x="108593" y="0"/>
                  </a:lnTo>
                  <a:lnTo>
                    <a:pt x="108593" y="22457"/>
                  </a:lnTo>
                  <a:close/>
                </a:path>
              </a:pathLst>
            </a:custGeom>
            <a:solidFill>
              <a:srgbClr val="5D60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215">
              <a:extLst>
                <a:ext uri="{FF2B5EF4-FFF2-40B4-BE49-F238E27FC236}">
                  <a16:creationId xmlns:a16="http://schemas.microsoft.com/office/drawing/2014/main" id="{4E43EF0B-7AF9-5A1B-EFBB-4DD1EDDFCD1F}"/>
                </a:ext>
              </a:extLst>
            </p:cNvPr>
            <p:cNvSpPr/>
            <p:nvPr/>
          </p:nvSpPr>
          <p:spPr>
            <a:xfrm>
              <a:off x="9618651" y="6077190"/>
              <a:ext cx="208915" cy="212725"/>
            </a:xfrm>
            <a:custGeom>
              <a:avLst/>
              <a:gdLst/>
              <a:ahLst/>
              <a:cxnLst/>
              <a:rect l="l" t="t" r="r" b="b"/>
              <a:pathLst>
                <a:path w="208915" h="212725">
                  <a:moveTo>
                    <a:pt x="208330" y="212505"/>
                  </a:moveTo>
                  <a:lnTo>
                    <a:pt x="0" y="212505"/>
                  </a:lnTo>
                  <a:lnTo>
                    <a:pt x="0" y="0"/>
                  </a:lnTo>
                  <a:lnTo>
                    <a:pt x="208330" y="0"/>
                  </a:lnTo>
                  <a:lnTo>
                    <a:pt x="208330" y="212505"/>
                  </a:lnTo>
                  <a:close/>
                </a:path>
              </a:pathLst>
            </a:custGeom>
            <a:solidFill>
              <a:srgbClr val="3361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216">
              <a:extLst>
                <a:ext uri="{FF2B5EF4-FFF2-40B4-BE49-F238E27FC236}">
                  <a16:creationId xmlns:a16="http://schemas.microsoft.com/office/drawing/2014/main" id="{D385FBE8-5D3D-E731-24A4-92F680FE91D6}"/>
                </a:ext>
              </a:extLst>
            </p:cNvPr>
            <p:cNvSpPr/>
            <p:nvPr/>
          </p:nvSpPr>
          <p:spPr>
            <a:xfrm>
              <a:off x="9640001" y="6100896"/>
              <a:ext cx="165735" cy="189230"/>
            </a:xfrm>
            <a:custGeom>
              <a:avLst/>
              <a:gdLst/>
              <a:ahLst/>
              <a:cxnLst/>
              <a:rect l="l" t="t" r="r" b="b"/>
              <a:pathLst>
                <a:path w="165734" h="189229">
                  <a:moveTo>
                    <a:pt x="165630" y="188798"/>
                  </a:moveTo>
                  <a:lnTo>
                    <a:pt x="0" y="188798"/>
                  </a:lnTo>
                  <a:lnTo>
                    <a:pt x="0" y="0"/>
                  </a:lnTo>
                  <a:lnTo>
                    <a:pt x="165630" y="0"/>
                  </a:lnTo>
                  <a:lnTo>
                    <a:pt x="165630" y="188798"/>
                  </a:lnTo>
                  <a:close/>
                </a:path>
              </a:pathLst>
            </a:custGeom>
            <a:solidFill>
              <a:srgbClr val="E1661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217">
              <a:extLst>
                <a:ext uri="{FF2B5EF4-FFF2-40B4-BE49-F238E27FC236}">
                  <a16:creationId xmlns:a16="http://schemas.microsoft.com/office/drawing/2014/main" id="{1BDA6892-64BF-D353-458A-2BD0F45BC19C}"/>
                </a:ext>
              </a:extLst>
            </p:cNvPr>
            <p:cNvSpPr/>
            <p:nvPr/>
          </p:nvSpPr>
          <p:spPr>
            <a:xfrm>
              <a:off x="9687788" y="6166932"/>
              <a:ext cx="70485" cy="123189"/>
            </a:xfrm>
            <a:custGeom>
              <a:avLst/>
              <a:gdLst/>
              <a:ahLst/>
              <a:cxnLst/>
              <a:rect l="l" t="t" r="r" b="b"/>
              <a:pathLst>
                <a:path w="70484" h="123189">
                  <a:moveTo>
                    <a:pt x="70056" y="122762"/>
                  </a:moveTo>
                  <a:lnTo>
                    <a:pt x="0" y="122762"/>
                  </a:lnTo>
                  <a:lnTo>
                    <a:pt x="0" y="0"/>
                  </a:lnTo>
                  <a:lnTo>
                    <a:pt x="70056" y="0"/>
                  </a:lnTo>
                  <a:lnTo>
                    <a:pt x="70056" y="122762"/>
                  </a:lnTo>
                  <a:close/>
                </a:path>
              </a:pathLst>
            </a:custGeom>
            <a:solidFill>
              <a:srgbClr val="8BD5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218">
              <a:extLst>
                <a:ext uri="{FF2B5EF4-FFF2-40B4-BE49-F238E27FC236}">
                  <a16:creationId xmlns:a16="http://schemas.microsoft.com/office/drawing/2014/main" id="{CC581241-CF84-7235-1B71-C2B22A12A44C}"/>
                </a:ext>
              </a:extLst>
            </p:cNvPr>
            <p:cNvSpPr/>
            <p:nvPr/>
          </p:nvSpPr>
          <p:spPr>
            <a:xfrm>
              <a:off x="9372307" y="5867424"/>
              <a:ext cx="703580" cy="396240"/>
            </a:xfrm>
            <a:custGeom>
              <a:avLst/>
              <a:gdLst/>
              <a:ahLst/>
              <a:cxnLst/>
              <a:rect l="l" t="t" r="r" b="b"/>
              <a:pathLst>
                <a:path w="703579" h="396239">
                  <a:moveTo>
                    <a:pt x="25171" y="371221"/>
                  </a:moveTo>
                  <a:lnTo>
                    <a:pt x="0" y="371221"/>
                  </a:lnTo>
                  <a:lnTo>
                    <a:pt x="0" y="396214"/>
                  </a:lnTo>
                  <a:lnTo>
                    <a:pt x="25171" y="396214"/>
                  </a:lnTo>
                  <a:lnTo>
                    <a:pt x="25171" y="371221"/>
                  </a:lnTo>
                  <a:close/>
                </a:path>
                <a:path w="703579" h="396239">
                  <a:moveTo>
                    <a:pt x="25171" y="343865"/>
                  </a:moveTo>
                  <a:lnTo>
                    <a:pt x="0" y="343865"/>
                  </a:lnTo>
                  <a:lnTo>
                    <a:pt x="0" y="368820"/>
                  </a:lnTo>
                  <a:lnTo>
                    <a:pt x="25171" y="368820"/>
                  </a:lnTo>
                  <a:lnTo>
                    <a:pt x="25171" y="343865"/>
                  </a:lnTo>
                  <a:close/>
                </a:path>
                <a:path w="703579" h="396239">
                  <a:moveTo>
                    <a:pt x="25171" y="283197"/>
                  </a:moveTo>
                  <a:lnTo>
                    <a:pt x="0" y="283197"/>
                  </a:lnTo>
                  <a:lnTo>
                    <a:pt x="0" y="308152"/>
                  </a:lnTo>
                  <a:lnTo>
                    <a:pt x="25171" y="308152"/>
                  </a:lnTo>
                  <a:lnTo>
                    <a:pt x="25171" y="283197"/>
                  </a:lnTo>
                  <a:close/>
                </a:path>
                <a:path w="703579" h="396239">
                  <a:moveTo>
                    <a:pt x="25171" y="255841"/>
                  </a:moveTo>
                  <a:lnTo>
                    <a:pt x="0" y="255841"/>
                  </a:lnTo>
                  <a:lnTo>
                    <a:pt x="0" y="280797"/>
                  </a:lnTo>
                  <a:lnTo>
                    <a:pt x="25171" y="280797"/>
                  </a:lnTo>
                  <a:lnTo>
                    <a:pt x="25171" y="255841"/>
                  </a:lnTo>
                  <a:close/>
                </a:path>
                <a:path w="703579" h="396239">
                  <a:moveTo>
                    <a:pt x="25171" y="193548"/>
                  </a:moveTo>
                  <a:lnTo>
                    <a:pt x="0" y="193548"/>
                  </a:lnTo>
                  <a:lnTo>
                    <a:pt x="0" y="218503"/>
                  </a:lnTo>
                  <a:lnTo>
                    <a:pt x="25171" y="218503"/>
                  </a:lnTo>
                  <a:lnTo>
                    <a:pt x="25171" y="193548"/>
                  </a:lnTo>
                  <a:close/>
                </a:path>
                <a:path w="703579" h="396239">
                  <a:moveTo>
                    <a:pt x="25171" y="166154"/>
                  </a:moveTo>
                  <a:lnTo>
                    <a:pt x="0" y="166154"/>
                  </a:lnTo>
                  <a:lnTo>
                    <a:pt x="0" y="191160"/>
                  </a:lnTo>
                  <a:lnTo>
                    <a:pt x="25171" y="191160"/>
                  </a:lnTo>
                  <a:lnTo>
                    <a:pt x="25171" y="166154"/>
                  </a:lnTo>
                  <a:close/>
                </a:path>
                <a:path w="703579" h="396239">
                  <a:moveTo>
                    <a:pt x="53251" y="371221"/>
                  </a:moveTo>
                  <a:lnTo>
                    <a:pt x="28079" y="371221"/>
                  </a:lnTo>
                  <a:lnTo>
                    <a:pt x="28079" y="396214"/>
                  </a:lnTo>
                  <a:lnTo>
                    <a:pt x="53251" y="396214"/>
                  </a:lnTo>
                  <a:lnTo>
                    <a:pt x="53251" y="371221"/>
                  </a:lnTo>
                  <a:close/>
                </a:path>
                <a:path w="703579" h="396239">
                  <a:moveTo>
                    <a:pt x="53251" y="343865"/>
                  </a:moveTo>
                  <a:lnTo>
                    <a:pt x="28079" y="343865"/>
                  </a:lnTo>
                  <a:lnTo>
                    <a:pt x="28079" y="368820"/>
                  </a:lnTo>
                  <a:lnTo>
                    <a:pt x="53251" y="368820"/>
                  </a:lnTo>
                  <a:lnTo>
                    <a:pt x="53251" y="343865"/>
                  </a:lnTo>
                  <a:close/>
                </a:path>
                <a:path w="703579" h="396239">
                  <a:moveTo>
                    <a:pt x="53251" y="283197"/>
                  </a:moveTo>
                  <a:lnTo>
                    <a:pt x="28079" y="283197"/>
                  </a:lnTo>
                  <a:lnTo>
                    <a:pt x="28079" y="308152"/>
                  </a:lnTo>
                  <a:lnTo>
                    <a:pt x="53251" y="308152"/>
                  </a:lnTo>
                  <a:lnTo>
                    <a:pt x="53251" y="283197"/>
                  </a:lnTo>
                  <a:close/>
                </a:path>
                <a:path w="703579" h="396239">
                  <a:moveTo>
                    <a:pt x="53251" y="255841"/>
                  </a:moveTo>
                  <a:lnTo>
                    <a:pt x="28079" y="255841"/>
                  </a:lnTo>
                  <a:lnTo>
                    <a:pt x="28079" y="280797"/>
                  </a:lnTo>
                  <a:lnTo>
                    <a:pt x="53251" y="280797"/>
                  </a:lnTo>
                  <a:lnTo>
                    <a:pt x="53251" y="255841"/>
                  </a:lnTo>
                  <a:close/>
                </a:path>
                <a:path w="703579" h="396239">
                  <a:moveTo>
                    <a:pt x="53251" y="193548"/>
                  </a:moveTo>
                  <a:lnTo>
                    <a:pt x="28079" y="193548"/>
                  </a:lnTo>
                  <a:lnTo>
                    <a:pt x="28079" y="218503"/>
                  </a:lnTo>
                  <a:lnTo>
                    <a:pt x="53251" y="218503"/>
                  </a:lnTo>
                  <a:lnTo>
                    <a:pt x="53251" y="193548"/>
                  </a:lnTo>
                  <a:close/>
                </a:path>
                <a:path w="703579" h="396239">
                  <a:moveTo>
                    <a:pt x="53251" y="166154"/>
                  </a:moveTo>
                  <a:lnTo>
                    <a:pt x="28079" y="166154"/>
                  </a:lnTo>
                  <a:lnTo>
                    <a:pt x="28079" y="191160"/>
                  </a:lnTo>
                  <a:lnTo>
                    <a:pt x="53251" y="191160"/>
                  </a:lnTo>
                  <a:lnTo>
                    <a:pt x="53251" y="166154"/>
                  </a:lnTo>
                  <a:close/>
                </a:path>
                <a:path w="703579" h="396239">
                  <a:moveTo>
                    <a:pt x="94018" y="371221"/>
                  </a:moveTo>
                  <a:lnTo>
                    <a:pt x="68846" y="371221"/>
                  </a:lnTo>
                  <a:lnTo>
                    <a:pt x="68846" y="396214"/>
                  </a:lnTo>
                  <a:lnTo>
                    <a:pt x="94018" y="396214"/>
                  </a:lnTo>
                  <a:lnTo>
                    <a:pt x="94018" y="371221"/>
                  </a:lnTo>
                  <a:close/>
                </a:path>
                <a:path w="703579" h="396239">
                  <a:moveTo>
                    <a:pt x="94018" y="343865"/>
                  </a:moveTo>
                  <a:lnTo>
                    <a:pt x="68846" y="343865"/>
                  </a:lnTo>
                  <a:lnTo>
                    <a:pt x="68846" y="368820"/>
                  </a:lnTo>
                  <a:lnTo>
                    <a:pt x="94018" y="368820"/>
                  </a:lnTo>
                  <a:lnTo>
                    <a:pt x="94018" y="343865"/>
                  </a:lnTo>
                  <a:close/>
                </a:path>
                <a:path w="703579" h="396239">
                  <a:moveTo>
                    <a:pt x="94018" y="283197"/>
                  </a:moveTo>
                  <a:lnTo>
                    <a:pt x="68846" y="283197"/>
                  </a:lnTo>
                  <a:lnTo>
                    <a:pt x="68846" y="308152"/>
                  </a:lnTo>
                  <a:lnTo>
                    <a:pt x="94018" y="308152"/>
                  </a:lnTo>
                  <a:lnTo>
                    <a:pt x="94018" y="283197"/>
                  </a:lnTo>
                  <a:close/>
                </a:path>
                <a:path w="703579" h="396239">
                  <a:moveTo>
                    <a:pt x="94018" y="255841"/>
                  </a:moveTo>
                  <a:lnTo>
                    <a:pt x="68846" y="255841"/>
                  </a:lnTo>
                  <a:lnTo>
                    <a:pt x="68846" y="280797"/>
                  </a:lnTo>
                  <a:lnTo>
                    <a:pt x="94018" y="280797"/>
                  </a:lnTo>
                  <a:lnTo>
                    <a:pt x="94018" y="255841"/>
                  </a:lnTo>
                  <a:close/>
                </a:path>
                <a:path w="703579" h="396239">
                  <a:moveTo>
                    <a:pt x="94018" y="193548"/>
                  </a:moveTo>
                  <a:lnTo>
                    <a:pt x="68846" y="193548"/>
                  </a:lnTo>
                  <a:lnTo>
                    <a:pt x="68846" y="218503"/>
                  </a:lnTo>
                  <a:lnTo>
                    <a:pt x="94018" y="218503"/>
                  </a:lnTo>
                  <a:lnTo>
                    <a:pt x="94018" y="193548"/>
                  </a:lnTo>
                  <a:close/>
                </a:path>
                <a:path w="703579" h="396239">
                  <a:moveTo>
                    <a:pt x="94018" y="166154"/>
                  </a:moveTo>
                  <a:lnTo>
                    <a:pt x="68846" y="166154"/>
                  </a:lnTo>
                  <a:lnTo>
                    <a:pt x="68846" y="191160"/>
                  </a:lnTo>
                  <a:lnTo>
                    <a:pt x="94018" y="191160"/>
                  </a:lnTo>
                  <a:lnTo>
                    <a:pt x="94018" y="166154"/>
                  </a:lnTo>
                  <a:close/>
                </a:path>
                <a:path w="703579" h="396239">
                  <a:moveTo>
                    <a:pt x="122148" y="371221"/>
                  </a:moveTo>
                  <a:lnTo>
                    <a:pt x="96926" y="371221"/>
                  </a:lnTo>
                  <a:lnTo>
                    <a:pt x="96926" y="396214"/>
                  </a:lnTo>
                  <a:lnTo>
                    <a:pt x="122148" y="396214"/>
                  </a:lnTo>
                  <a:lnTo>
                    <a:pt x="122148" y="371221"/>
                  </a:lnTo>
                  <a:close/>
                </a:path>
                <a:path w="703579" h="396239">
                  <a:moveTo>
                    <a:pt x="122148" y="343865"/>
                  </a:moveTo>
                  <a:lnTo>
                    <a:pt x="96926" y="343865"/>
                  </a:lnTo>
                  <a:lnTo>
                    <a:pt x="96926" y="368820"/>
                  </a:lnTo>
                  <a:lnTo>
                    <a:pt x="122148" y="368820"/>
                  </a:lnTo>
                  <a:lnTo>
                    <a:pt x="122148" y="343865"/>
                  </a:lnTo>
                  <a:close/>
                </a:path>
                <a:path w="703579" h="396239">
                  <a:moveTo>
                    <a:pt x="122148" y="283197"/>
                  </a:moveTo>
                  <a:lnTo>
                    <a:pt x="96926" y="283197"/>
                  </a:lnTo>
                  <a:lnTo>
                    <a:pt x="96926" y="308152"/>
                  </a:lnTo>
                  <a:lnTo>
                    <a:pt x="122148" y="308152"/>
                  </a:lnTo>
                  <a:lnTo>
                    <a:pt x="122148" y="283197"/>
                  </a:lnTo>
                  <a:close/>
                </a:path>
                <a:path w="703579" h="396239">
                  <a:moveTo>
                    <a:pt x="122148" y="255841"/>
                  </a:moveTo>
                  <a:lnTo>
                    <a:pt x="96926" y="255841"/>
                  </a:lnTo>
                  <a:lnTo>
                    <a:pt x="96926" y="280797"/>
                  </a:lnTo>
                  <a:lnTo>
                    <a:pt x="122148" y="280797"/>
                  </a:lnTo>
                  <a:lnTo>
                    <a:pt x="122148" y="255841"/>
                  </a:lnTo>
                  <a:close/>
                </a:path>
                <a:path w="703579" h="396239">
                  <a:moveTo>
                    <a:pt x="122148" y="193548"/>
                  </a:moveTo>
                  <a:lnTo>
                    <a:pt x="96926" y="193548"/>
                  </a:lnTo>
                  <a:lnTo>
                    <a:pt x="96926" y="218503"/>
                  </a:lnTo>
                  <a:lnTo>
                    <a:pt x="122148" y="218503"/>
                  </a:lnTo>
                  <a:lnTo>
                    <a:pt x="122148" y="193548"/>
                  </a:lnTo>
                  <a:close/>
                </a:path>
                <a:path w="703579" h="396239">
                  <a:moveTo>
                    <a:pt x="122148" y="166154"/>
                  </a:moveTo>
                  <a:lnTo>
                    <a:pt x="96926" y="166154"/>
                  </a:lnTo>
                  <a:lnTo>
                    <a:pt x="96926" y="191160"/>
                  </a:lnTo>
                  <a:lnTo>
                    <a:pt x="122148" y="191160"/>
                  </a:lnTo>
                  <a:lnTo>
                    <a:pt x="122148" y="166154"/>
                  </a:lnTo>
                  <a:close/>
                </a:path>
                <a:path w="703579" h="396239">
                  <a:moveTo>
                    <a:pt x="165150" y="371221"/>
                  </a:moveTo>
                  <a:lnTo>
                    <a:pt x="139966" y="371221"/>
                  </a:lnTo>
                  <a:lnTo>
                    <a:pt x="139966" y="396214"/>
                  </a:lnTo>
                  <a:lnTo>
                    <a:pt x="165150" y="396214"/>
                  </a:lnTo>
                  <a:lnTo>
                    <a:pt x="165150" y="371221"/>
                  </a:lnTo>
                  <a:close/>
                </a:path>
                <a:path w="703579" h="396239">
                  <a:moveTo>
                    <a:pt x="165150" y="343865"/>
                  </a:moveTo>
                  <a:lnTo>
                    <a:pt x="139966" y="343865"/>
                  </a:lnTo>
                  <a:lnTo>
                    <a:pt x="139966" y="368820"/>
                  </a:lnTo>
                  <a:lnTo>
                    <a:pt x="165150" y="368820"/>
                  </a:lnTo>
                  <a:lnTo>
                    <a:pt x="165150" y="343865"/>
                  </a:lnTo>
                  <a:close/>
                </a:path>
                <a:path w="703579" h="396239">
                  <a:moveTo>
                    <a:pt x="165150" y="283197"/>
                  </a:moveTo>
                  <a:lnTo>
                    <a:pt x="139966" y="283197"/>
                  </a:lnTo>
                  <a:lnTo>
                    <a:pt x="139966" y="308152"/>
                  </a:lnTo>
                  <a:lnTo>
                    <a:pt x="165150" y="308152"/>
                  </a:lnTo>
                  <a:lnTo>
                    <a:pt x="165150" y="283197"/>
                  </a:lnTo>
                  <a:close/>
                </a:path>
                <a:path w="703579" h="396239">
                  <a:moveTo>
                    <a:pt x="165150" y="255841"/>
                  </a:moveTo>
                  <a:lnTo>
                    <a:pt x="139966" y="255841"/>
                  </a:lnTo>
                  <a:lnTo>
                    <a:pt x="139966" y="280797"/>
                  </a:lnTo>
                  <a:lnTo>
                    <a:pt x="165150" y="280797"/>
                  </a:lnTo>
                  <a:lnTo>
                    <a:pt x="165150" y="255841"/>
                  </a:lnTo>
                  <a:close/>
                </a:path>
                <a:path w="703579" h="396239">
                  <a:moveTo>
                    <a:pt x="165150" y="193548"/>
                  </a:moveTo>
                  <a:lnTo>
                    <a:pt x="139966" y="193548"/>
                  </a:lnTo>
                  <a:lnTo>
                    <a:pt x="139966" y="218503"/>
                  </a:lnTo>
                  <a:lnTo>
                    <a:pt x="165150" y="218503"/>
                  </a:lnTo>
                  <a:lnTo>
                    <a:pt x="165150" y="193548"/>
                  </a:lnTo>
                  <a:close/>
                </a:path>
                <a:path w="703579" h="396239">
                  <a:moveTo>
                    <a:pt x="165150" y="166154"/>
                  </a:moveTo>
                  <a:lnTo>
                    <a:pt x="139966" y="166154"/>
                  </a:lnTo>
                  <a:lnTo>
                    <a:pt x="139966" y="191160"/>
                  </a:lnTo>
                  <a:lnTo>
                    <a:pt x="165150" y="191160"/>
                  </a:lnTo>
                  <a:lnTo>
                    <a:pt x="165150" y="166154"/>
                  </a:lnTo>
                  <a:close/>
                </a:path>
                <a:path w="703579" h="396239">
                  <a:moveTo>
                    <a:pt x="193217" y="371221"/>
                  </a:moveTo>
                  <a:lnTo>
                    <a:pt x="168046" y="371221"/>
                  </a:lnTo>
                  <a:lnTo>
                    <a:pt x="168046" y="396214"/>
                  </a:lnTo>
                  <a:lnTo>
                    <a:pt x="193217" y="396214"/>
                  </a:lnTo>
                  <a:lnTo>
                    <a:pt x="193217" y="371221"/>
                  </a:lnTo>
                  <a:close/>
                </a:path>
                <a:path w="703579" h="396239">
                  <a:moveTo>
                    <a:pt x="193217" y="343865"/>
                  </a:moveTo>
                  <a:lnTo>
                    <a:pt x="168046" y="343865"/>
                  </a:lnTo>
                  <a:lnTo>
                    <a:pt x="168046" y="368820"/>
                  </a:lnTo>
                  <a:lnTo>
                    <a:pt x="193217" y="368820"/>
                  </a:lnTo>
                  <a:lnTo>
                    <a:pt x="193217" y="343865"/>
                  </a:lnTo>
                  <a:close/>
                </a:path>
                <a:path w="703579" h="396239">
                  <a:moveTo>
                    <a:pt x="193217" y="283197"/>
                  </a:moveTo>
                  <a:lnTo>
                    <a:pt x="168046" y="283197"/>
                  </a:lnTo>
                  <a:lnTo>
                    <a:pt x="168046" y="308152"/>
                  </a:lnTo>
                  <a:lnTo>
                    <a:pt x="193217" y="308152"/>
                  </a:lnTo>
                  <a:lnTo>
                    <a:pt x="193217" y="283197"/>
                  </a:lnTo>
                  <a:close/>
                </a:path>
                <a:path w="703579" h="396239">
                  <a:moveTo>
                    <a:pt x="193217" y="255841"/>
                  </a:moveTo>
                  <a:lnTo>
                    <a:pt x="168046" y="255841"/>
                  </a:lnTo>
                  <a:lnTo>
                    <a:pt x="168046" y="280797"/>
                  </a:lnTo>
                  <a:lnTo>
                    <a:pt x="193217" y="280797"/>
                  </a:lnTo>
                  <a:lnTo>
                    <a:pt x="193217" y="255841"/>
                  </a:lnTo>
                  <a:close/>
                </a:path>
                <a:path w="703579" h="396239">
                  <a:moveTo>
                    <a:pt x="193217" y="193548"/>
                  </a:moveTo>
                  <a:lnTo>
                    <a:pt x="168046" y="193548"/>
                  </a:lnTo>
                  <a:lnTo>
                    <a:pt x="168046" y="218503"/>
                  </a:lnTo>
                  <a:lnTo>
                    <a:pt x="193217" y="218503"/>
                  </a:lnTo>
                  <a:lnTo>
                    <a:pt x="193217" y="193548"/>
                  </a:lnTo>
                  <a:close/>
                </a:path>
                <a:path w="703579" h="396239">
                  <a:moveTo>
                    <a:pt x="193217" y="166154"/>
                  </a:moveTo>
                  <a:lnTo>
                    <a:pt x="168046" y="166154"/>
                  </a:lnTo>
                  <a:lnTo>
                    <a:pt x="168046" y="191160"/>
                  </a:lnTo>
                  <a:lnTo>
                    <a:pt x="193217" y="191160"/>
                  </a:lnTo>
                  <a:lnTo>
                    <a:pt x="193217" y="166154"/>
                  </a:lnTo>
                  <a:close/>
                </a:path>
                <a:path w="703579" h="396239">
                  <a:moveTo>
                    <a:pt x="268897" y="27406"/>
                  </a:moveTo>
                  <a:lnTo>
                    <a:pt x="243713" y="27406"/>
                  </a:lnTo>
                  <a:lnTo>
                    <a:pt x="243713" y="52362"/>
                  </a:lnTo>
                  <a:lnTo>
                    <a:pt x="268897" y="52362"/>
                  </a:lnTo>
                  <a:lnTo>
                    <a:pt x="268897" y="27406"/>
                  </a:lnTo>
                  <a:close/>
                </a:path>
                <a:path w="703579" h="396239">
                  <a:moveTo>
                    <a:pt x="268897" y="0"/>
                  </a:moveTo>
                  <a:lnTo>
                    <a:pt x="243713" y="0"/>
                  </a:lnTo>
                  <a:lnTo>
                    <a:pt x="243713" y="25006"/>
                  </a:lnTo>
                  <a:lnTo>
                    <a:pt x="268897" y="25006"/>
                  </a:lnTo>
                  <a:lnTo>
                    <a:pt x="268897" y="0"/>
                  </a:lnTo>
                  <a:close/>
                </a:path>
                <a:path w="703579" h="396239">
                  <a:moveTo>
                    <a:pt x="297027" y="27406"/>
                  </a:moveTo>
                  <a:lnTo>
                    <a:pt x="271805" y="27406"/>
                  </a:lnTo>
                  <a:lnTo>
                    <a:pt x="271805" y="52362"/>
                  </a:lnTo>
                  <a:lnTo>
                    <a:pt x="297027" y="52362"/>
                  </a:lnTo>
                  <a:lnTo>
                    <a:pt x="297027" y="27406"/>
                  </a:lnTo>
                  <a:close/>
                </a:path>
                <a:path w="703579" h="396239">
                  <a:moveTo>
                    <a:pt x="297027" y="0"/>
                  </a:moveTo>
                  <a:lnTo>
                    <a:pt x="271805" y="0"/>
                  </a:lnTo>
                  <a:lnTo>
                    <a:pt x="271805" y="25006"/>
                  </a:lnTo>
                  <a:lnTo>
                    <a:pt x="297027" y="25006"/>
                  </a:lnTo>
                  <a:lnTo>
                    <a:pt x="297027" y="0"/>
                  </a:lnTo>
                  <a:close/>
                </a:path>
                <a:path w="703579" h="396239">
                  <a:moveTo>
                    <a:pt x="349173" y="27406"/>
                  </a:moveTo>
                  <a:lnTo>
                    <a:pt x="323989" y="27406"/>
                  </a:lnTo>
                  <a:lnTo>
                    <a:pt x="323989" y="52362"/>
                  </a:lnTo>
                  <a:lnTo>
                    <a:pt x="349173" y="52362"/>
                  </a:lnTo>
                  <a:lnTo>
                    <a:pt x="349173" y="27406"/>
                  </a:lnTo>
                  <a:close/>
                </a:path>
                <a:path w="703579" h="396239">
                  <a:moveTo>
                    <a:pt x="349173" y="0"/>
                  </a:moveTo>
                  <a:lnTo>
                    <a:pt x="323989" y="0"/>
                  </a:lnTo>
                  <a:lnTo>
                    <a:pt x="323989" y="25006"/>
                  </a:lnTo>
                  <a:lnTo>
                    <a:pt x="349173" y="25006"/>
                  </a:lnTo>
                  <a:lnTo>
                    <a:pt x="349173" y="0"/>
                  </a:lnTo>
                  <a:close/>
                </a:path>
                <a:path w="703579" h="396239">
                  <a:moveTo>
                    <a:pt x="377253" y="27406"/>
                  </a:moveTo>
                  <a:lnTo>
                    <a:pt x="352069" y="27406"/>
                  </a:lnTo>
                  <a:lnTo>
                    <a:pt x="352069" y="52362"/>
                  </a:lnTo>
                  <a:lnTo>
                    <a:pt x="377253" y="52362"/>
                  </a:lnTo>
                  <a:lnTo>
                    <a:pt x="377253" y="27406"/>
                  </a:lnTo>
                  <a:close/>
                </a:path>
                <a:path w="703579" h="396239">
                  <a:moveTo>
                    <a:pt x="377253" y="0"/>
                  </a:moveTo>
                  <a:lnTo>
                    <a:pt x="352069" y="0"/>
                  </a:lnTo>
                  <a:lnTo>
                    <a:pt x="352069" y="25006"/>
                  </a:lnTo>
                  <a:lnTo>
                    <a:pt x="377253" y="25006"/>
                  </a:lnTo>
                  <a:lnTo>
                    <a:pt x="377253" y="0"/>
                  </a:lnTo>
                  <a:close/>
                </a:path>
                <a:path w="703579" h="396239">
                  <a:moveTo>
                    <a:pt x="432828" y="27406"/>
                  </a:moveTo>
                  <a:lnTo>
                    <a:pt x="407657" y="27406"/>
                  </a:lnTo>
                  <a:lnTo>
                    <a:pt x="407657" y="52362"/>
                  </a:lnTo>
                  <a:lnTo>
                    <a:pt x="432828" y="52362"/>
                  </a:lnTo>
                  <a:lnTo>
                    <a:pt x="432828" y="27406"/>
                  </a:lnTo>
                  <a:close/>
                </a:path>
                <a:path w="703579" h="396239">
                  <a:moveTo>
                    <a:pt x="432828" y="0"/>
                  </a:moveTo>
                  <a:lnTo>
                    <a:pt x="407657" y="0"/>
                  </a:lnTo>
                  <a:lnTo>
                    <a:pt x="407657" y="25006"/>
                  </a:lnTo>
                  <a:lnTo>
                    <a:pt x="432828" y="25006"/>
                  </a:lnTo>
                  <a:lnTo>
                    <a:pt x="432828" y="0"/>
                  </a:lnTo>
                  <a:close/>
                </a:path>
                <a:path w="703579" h="396239">
                  <a:moveTo>
                    <a:pt x="460959" y="27406"/>
                  </a:moveTo>
                  <a:lnTo>
                    <a:pt x="435737" y="27406"/>
                  </a:lnTo>
                  <a:lnTo>
                    <a:pt x="435737" y="52362"/>
                  </a:lnTo>
                  <a:lnTo>
                    <a:pt x="460959" y="52362"/>
                  </a:lnTo>
                  <a:lnTo>
                    <a:pt x="460959" y="27406"/>
                  </a:lnTo>
                  <a:close/>
                </a:path>
                <a:path w="703579" h="396239">
                  <a:moveTo>
                    <a:pt x="460959" y="0"/>
                  </a:moveTo>
                  <a:lnTo>
                    <a:pt x="435737" y="0"/>
                  </a:lnTo>
                  <a:lnTo>
                    <a:pt x="435737" y="25006"/>
                  </a:lnTo>
                  <a:lnTo>
                    <a:pt x="460959" y="25006"/>
                  </a:lnTo>
                  <a:lnTo>
                    <a:pt x="460959" y="0"/>
                  </a:lnTo>
                  <a:close/>
                </a:path>
                <a:path w="703579" h="396239">
                  <a:moveTo>
                    <a:pt x="535228" y="283197"/>
                  </a:moveTo>
                  <a:lnTo>
                    <a:pt x="510006" y="283197"/>
                  </a:lnTo>
                  <a:lnTo>
                    <a:pt x="510006" y="308152"/>
                  </a:lnTo>
                  <a:lnTo>
                    <a:pt x="535228" y="308152"/>
                  </a:lnTo>
                  <a:lnTo>
                    <a:pt x="535228" y="283197"/>
                  </a:lnTo>
                  <a:close/>
                </a:path>
                <a:path w="703579" h="396239">
                  <a:moveTo>
                    <a:pt x="535228" y="255841"/>
                  </a:moveTo>
                  <a:lnTo>
                    <a:pt x="510006" y="255841"/>
                  </a:lnTo>
                  <a:lnTo>
                    <a:pt x="510006" y="280797"/>
                  </a:lnTo>
                  <a:lnTo>
                    <a:pt x="535228" y="280797"/>
                  </a:lnTo>
                  <a:lnTo>
                    <a:pt x="535228" y="255841"/>
                  </a:lnTo>
                  <a:close/>
                </a:path>
                <a:path w="703579" h="396239">
                  <a:moveTo>
                    <a:pt x="535228" y="193548"/>
                  </a:moveTo>
                  <a:lnTo>
                    <a:pt x="510006" y="193548"/>
                  </a:lnTo>
                  <a:lnTo>
                    <a:pt x="510006" y="218503"/>
                  </a:lnTo>
                  <a:lnTo>
                    <a:pt x="535228" y="218503"/>
                  </a:lnTo>
                  <a:lnTo>
                    <a:pt x="535228" y="193548"/>
                  </a:lnTo>
                  <a:close/>
                </a:path>
                <a:path w="703579" h="396239">
                  <a:moveTo>
                    <a:pt x="535228" y="166154"/>
                  </a:moveTo>
                  <a:lnTo>
                    <a:pt x="510006" y="166154"/>
                  </a:lnTo>
                  <a:lnTo>
                    <a:pt x="510006" y="191160"/>
                  </a:lnTo>
                  <a:lnTo>
                    <a:pt x="535228" y="191160"/>
                  </a:lnTo>
                  <a:lnTo>
                    <a:pt x="535228" y="166154"/>
                  </a:lnTo>
                  <a:close/>
                </a:path>
                <a:path w="703579" h="396239">
                  <a:moveTo>
                    <a:pt x="563308" y="283197"/>
                  </a:moveTo>
                  <a:lnTo>
                    <a:pt x="538137" y="283197"/>
                  </a:lnTo>
                  <a:lnTo>
                    <a:pt x="538137" y="308152"/>
                  </a:lnTo>
                  <a:lnTo>
                    <a:pt x="563308" y="308152"/>
                  </a:lnTo>
                  <a:lnTo>
                    <a:pt x="563308" y="283197"/>
                  </a:lnTo>
                  <a:close/>
                </a:path>
                <a:path w="703579" h="396239">
                  <a:moveTo>
                    <a:pt x="563308" y="255841"/>
                  </a:moveTo>
                  <a:lnTo>
                    <a:pt x="538137" y="255841"/>
                  </a:lnTo>
                  <a:lnTo>
                    <a:pt x="538137" y="280797"/>
                  </a:lnTo>
                  <a:lnTo>
                    <a:pt x="563308" y="280797"/>
                  </a:lnTo>
                  <a:lnTo>
                    <a:pt x="563308" y="255841"/>
                  </a:lnTo>
                  <a:close/>
                </a:path>
                <a:path w="703579" h="396239">
                  <a:moveTo>
                    <a:pt x="563308" y="193548"/>
                  </a:moveTo>
                  <a:lnTo>
                    <a:pt x="538137" y="193548"/>
                  </a:lnTo>
                  <a:lnTo>
                    <a:pt x="538137" y="218503"/>
                  </a:lnTo>
                  <a:lnTo>
                    <a:pt x="563308" y="218503"/>
                  </a:lnTo>
                  <a:lnTo>
                    <a:pt x="563308" y="193548"/>
                  </a:lnTo>
                  <a:close/>
                </a:path>
                <a:path w="703579" h="396239">
                  <a:moveTo>
                    <a:pt x="563308" y="166154"/>
                  </a:moveTo>
                  <a:lnTo>
                    <a:pt x="538137" y="166154"/>
                  </a:lnTo>
                  <a:lnTo>
                    <a:pt x="538137" y="191160"/>
                  </a:lnTo>
                  <a:lnTo>
                    <a:pt x="563308" y="191160"/>
                  </a:lnTo>
                  <a:lnTo>
                    <a:pt x="563308" y="166154"/>
                  </a:lnTo>
                  <a:close/>
                </a:path>
                <a:path w="703579" h="396239">
                  <a:moveTo>
                    <a:pt x="604075" y="283197"/>
                  </a:moveTo>
                  <a:lnTo>
                    <a:pt x="578904" y="283197"/>
                  </a:lnTo>
                  <a:lnTo>
                    <a:pt x="578904" y="308152"/>
                  </a:lnTo>
                  <a:lnTo>
                    <a:pt x="604075" y="308152"/>
                  </a:lnTo>
                  <a:lnTo>
                    <a:pt x="604075" y="283197"/>
                  </a:lnTo>
                  <a:close/>
                </a:path>
                <a:path w="703579" h="396239">
                  <a:moveTo>
                    <a:pt x="604075" y="255841"/>
                  </a:moveTo>
                  <a:lnTo>
                    <a:pt x="578904" y="255841"/>
                  </a:lnTo>
                  <a:lnTo>
                    <a:pt x="578904" y="280797"/>
                  </a:lnTo>
                  <a:lnTo>
                    <a:pt x="604075" y="280797"/>
                  </a:lnTo>
                  <a:lnTo>
                    <a:pt x="604075" y="255841"/>
                  </a:lnTo>
                  <a:close/>
                </a:path>
                <a:path w="703579" h="396239">
                  <a:moveTo>
                    <a:pt x="604075" y="193548"/>
                  </a:moveTo>
                  <a:lnTo>
                    <a:pt x="578904" y="193548"/>
                  </a:lnTo>
                  <a:lnTo>
                    <a:pt x="578904" y="218503"/>
                  </a:lnTo>
                  <a:lnTo>
                    <a:pt x="604075" y="218503"/>
                  </a:lnTo>
                  <a:lnTo>
                    <a:pt x="604075" y="193548"/>
                  </a:lnTo>
                  <a:close/>
                </a:path>
                <a:path w="703579" h="396239">
                  <a:moveTo>
                    <a:pt x="604075" y="166154"/>
                  </a:moveTo>
                  <a:lnTo>
                    <a:pt x="578904" y="166154"/>
                  </a:lnTo>
                  <a:lnTo>
                    <a:pt x="578904" y="191160"/>
                  </a:lnTo>
                  <a:lnTo>
                    <a:pt x="604075" y="191160"/>
                  </a:lnTo>
                  <a:lnTo>
                    <a:pt x="604075" y="166154"/>
                  </a:lnTo>
                  <a:close/>
                </a:path>
                <a:path w="703579" h="396239">
                  <a:moveTo>
                    <a:pt x="632218" y="283197"/>
                  </a:moveTo>
                  <a:lnTo>
                    <a:pt x="606983" y="283197"/>
                  </a:lnTo>
                  <a:lnTo>
                    <a:pt x="606983" y="308152"/>
                  </a:lnTo>
                  <a:lnTo>
                    <a:pt x="632218" y="308152"/>
                  </a:lnTo>
                  <a:lnTo>
                    <a:pt x="632218" y="283197"/>
                  </a:lnTo>
                  <a:close/>
                </a:path>
                <a:path w="703579" h="396239">
                  <a:moveTo>
                    <a:pt x="632218" y="255841"/>
                  </a:moveTo>
                  <a:lnTo>
                    <a:pt x="606983" y="255841"/>
                  </a:lnTo>
                  <a:lnTo>
                    <a:pt x="606983" y="280797"/>
                  </a:lnTo>
                  <a:lnTo>
                    <a:pt x="632218" y="280797"/>
                  </a:lnTo>
                  <a:lnTo>
                    <a:pt x="632218" y="255841"/>
                  </a:lnTo>
                  <a:close/>
                </a:path>
                <a:path w="703579" h="396239">
                  <a:moveTo>
                    <a:pt x="632218" y="193548"/>
                  </a:moveTo>
                  <a:lnTo>
                    <a:pt x="606983" y="193548"/>
                  </a:lnTo>
                  <a:lnTo>
                    <a:pt x="606983" y="218503"/>
                  </a:lnTo>
                  <a:lnTo>
                    <a:pt x="632218" y="218503"/>
                  </a:lnTo>
                  <a:lnTo>
                    <a:pt x="632218" y="193548"/>
                  </a:lnTo>
                  <a:close/>
                </a:path>
                <a:path w="703579" h="396239">
                  <a:moveTo>
                    <a:pt x="632218" y="166154"/>
                  </a:moveTo>
                  <a:lnTo>
                    <a:pt x="606983" y="166154"/>
                  </a:lnTo>
                  <a:lnTo>
                    <a:pt x="606983" y="191160"/>
                  </a:lnTo>
                  <a:lnTo>
                    <a:pt x="632218" y="191160"/>
                  </a:lnTo>
                  <a:lnTo>
                    <a:pt x="632218" y="166154"/>
                  </a:lnTo>
                  <a:close/>
                </a:path>
                <a:path w="703579" h="396239">
                  <a:moveTo>
                    <a:pt x="675208" y="255841"/>
                  </a:moveTo>
                  <a:lnTo>
                    <a:pt x="649973" y="255841"/>
                  </a:lnTo>
                  <a:lnTo>
                    <a:pt x="649973" y="280797"/>
                  </a:lnTo>
                  <a:lnTo>
                    <a:pt x="675208" y="280797"/>
                  </a:lnTo>
                  <a:lnTo>
                    <a:pt x="675208" y="255841"/>
                  </a:lnTo>
                  <a:close/>
                </a:path>
                <a:path w="703579" h="396239">
                  <a:moveTo>
                    <a:pt x="675208" y="193548"/>
                  </a:moveTo>
                  <a:lnTo>
                    <a:pt x="649973" y="193548"/>
                  </a:lnTo>
                  <a:lnTo>
                    <a:pt x="649973" y="218503"/>
                  </a:lnTo>
                  <a:lnTo>
                    <a:pt x="675208" y="218503"/>
                  </a:lnTo>
                  <a:lnTo>
                    <a:pt x="675208" y="193548"/>
                  </a:lnTo>
                  <a:close/>
                </a:path>
                <a:path w="703579" h="396239">
                  <a:moveTo>
                    <a:pt x="675208" y="166154"/>
                  </a:moveTo>
                  <a:lnTo>
                    <a:pt x="649973" y="166154"/>
                  </a:lnTo>
                  <a:lnTo>
                    <a:pt x="649973" y="191160"/>
                  </a:lnTo>
                  <a:lnTo>
                    <a:pt x="675208" y="191160"/>
                  </a:lnTo>
                  <a:lnTo>
                    <a:pt x="675208" y="166154"/>
                  </a:lnTo>
                  <a:close/>
                </a:path>
                <a:path w="703579" h="396239">
                  <a:moveTo>
                    <a:pt x="703287" y="283197"/>
                  </a:moveTo>
                  <a:lnTo>
                    <a:pt x="678103" y="283197"/>
                  </a:lnTo>
                  <a:lnTo>
                    <a:pt x="678103" y="308152"/>
                  </a:lnTo>
                  <a:lnTo>
                    <a:pt x="703287" y="308152"/>
                  </a:lnTo>
                  <a:lnTo>
                    <a:pt x="703287" y="283197"/>
                  </a:lnTo>
                  <a:close/>
                </a:path>
                <a:path w="703579" h="396239">
                  <a:moveTo>
                    <a:pt x="703287" y="255841"/>
                  </a:moveTo>
                  <a:lnTo>
                    <a:pt x="678103" y="255841"/>
                  </a:lnTo>
                  <a:lnTo>
                    <a:pt x="678103" y="280797"/>
                  </a:lnTo>
                  <a:lnTo>
                    <a:pt x="703287" y="280797"/>
                  </a:lnTo>
                  <a:lnTo>
                    <a:pt x="703287" y="255841"/>
                  </a:lnTo>
                  <a:close/>
                </a:path>
                <a:path w="703579" h="396239">
                  <a:moveTo>
                    <a:pt x="703287" y="193548"/>
                  </a:moveTo>
                  <a:lnTo>
                    <a:pt x="678103" y="193548"/>
                  </a:lnTo>
                  <a:lnTo>
                    <a:pt x="678103" y="218503"/>
                  </a:lnTo>
                  <a:lnTo>
                    <a:pt x="703287" y="218503"/>
                  </a:lnTo>
                  <a:lnTo>
                    <a:pt x="703287" y="193548"/>
                  </a:lnTo>
                  <a:close/>
                </a:path>
                <a:path w="703579" h="396239">
                  <a:moveTo>
                    <a:pt x="703287" y="166154"/>
                  </a:moveTo>
                  <a:lnTo>
                    <a:pt x="678103" y="166154"/>
                  </a:lnTo>
                  <a:lnTo>
                    <a:pt x="678103" y="191160"/>
                  </a:lnTo>
                  <a:lnTo>
                    <a:pt x="703287" y="191160"/>
                  </a:lnTo>
                  <a:lnTo>
                    <a:pt x="703287" y="166154"/>
                  </a:lnTo>
                  <a:close/>
                </a:path>
              </a:pathLst>
            </a:custGeom>
            <a:solidFill>
              <a:srgbClr val="2B5C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219">
              <a:extLst>
                <a:ext uri="{FF2B5EF4-FFF2-40B4-BE49-F238E27FC236}">
                  <a16:creationId xmlns:a16="http://schemas.microsoft.com/office/drawing/2014/main" id="{B5900259-2762-C118-BC9C-635FF653D860}"/>
                </a:ext>
              </a:extLst>
            </p:cNvPr>
            <p:cNvSpPr/>
            <p:nvPr/>
          </p:nvSpPr>
          <p:spPr>
            <a:xfrm>
              <a:off x="9616021" y="5980213"/>
              <a:ext cx="459740" cy="283845"/>
            </a:xfrm>
            <a:custGeom>
              <a:avLst/>
              <a:gdLst/>
              <a:ahLst/>
              <a:cxnLst/>
              <a:rect l="l" t="t" r="r" b="b"/>
              <a:pathLst>
                <a:path w="459740" h="283845">
                  <a:moveTo>
                    <a:pt x="25184" y="27343"/>
                  </a:moveTo>
                  <a:lnTo>
                    <a:pt x="0" y="27343"/>
                  </a:lnTo>
                  <a:lnTo>
                    <a:pt x="0" y="52349"/>
                  </a:lnTo>
                  <a:lnTo>
                    <a:pt x="25184" y="52349"/>
                  </a:lnTo>
                  <a:lnTo>
                    <a:pt x="25184" y="27343"/>
                  </a:lnTo>
                  <a:close/>
                </a:path>
                <a:path w="459740" h="283845">
                  <a:moveTo>
                    <a:pt x="25184" y="0"/>
                  </a:moveTo>
                  <a:lnTo>
                    <a:pt x="0" y="0"/>
                  </a:lnTo>
                  <a:lnTo>
                    <a:pt x="0" y="24955"/>
                  </a:lnTo>
                  <a:lnTo>
                    <a:pt x="25184" y="24955"/>
                  </a:lnTo>
                  <a:lnTo>
                    <a:pt x="25184" y="0"/>
                  </a:lnTo>
                  <a:close/>
                </a:path>
                <a:path w="459740" h="283845">
                  <a:moveTo>
                    <a:pt x="53314" y="27343"/>
                  </a:moveTo>
                  <a:lnTo>
                    <a:pt x="28092" y="27343"/>
                  </a:lnTo>
                  <a:lnTo>
                    <a:pt x="28092" y="52349"/>
                  </a:lnTo>
                  <a:lnTo>
                    <a:pt x="53314" y="52349"/>
                  </a:lnTo>
                  <a:lnTo>
                    <a:pt x="53314" y="27343"/>
                  </a:lnTo>
                  <a:close/>
                </a:path>
                <a:path w="459740" h="283845">
                  <a:moveTo>
                    <a:pt x="53314" y="0"/>
                  </a:moveTo>
                  <a:lnTo>
                    <a:pt x="28092" y="0"/>
                  </a:lnTo>
                  <a:lnTo>
                    <a:pt x="28092" y="24955"/>
                  </a:lnTo>
                  <a:lnTo>
                    <a:pt x="53314" y="24955"/>
                  </a:lnTo>
                  <a:lnTo>
                    <a:pt x="53314" y="0"/>
                  </a:lnTo>
                  <a:close/>
                </a:path>
                <a:path w="459740" h="283845">
                  <a:moveTo>
                    <a:pt x="105460" y="27343"/>
                  </a:moveTo>
                  <a:lnTo>
                    <a:pt x="80276" y="27343"/>
                  </a:lnTo>
                  <a:lnTo>
                    <a:pt x="80276" y="52349"/>
                  </a:lnTo>
                  <a:lnTo>
                    <a:pt x="105460" y="52349"/>
                  </a:lnTo>
                  <a:lnTo>
                    <a:pt x="105460" y="27343"/>
                  </a:lnTo>
                  <a:close/>
                </a:path>
                <a:path w="459740" h="283845">
                  <a:moveTo>
                    <a:pt x="105460" y="0"/>
                  </a:moveTo>
                  <a:lnTo>
                    <a:pt x="80276" y="0"/>
                  </a:lnTo>
                  <a:lnTo>
                    <a:pt x="80276" y="24955"/>
                  </a:lnTo>
                  <a:lnTo>
                    <a:pt x="105460" y="24955"/>
                  </a:lnTo>
                  <a:lnTo>
                    <a:pt x="105460" y="0"/>
                  </a:lnTo>
                  <a:close/>
                </a:path>
                <a:path w="459740" h="283845">
                  <a:moveTo>
                    <a:pt x="133540" y="27343"/>
                  </a:moveTo>
                  <a:lnTo>
                    <a:pt x="108356" y="27343"/>
                  </a:lnTo>
                  <a:lnTo>
                    <a:pt x="108356" y="52349"/>
                  </a:lnTo>
                  <a:lnTo>
                    <a:pt x="133540" y="52349"/>
                  </a:lnTo>
                  <a:lnTo>
                    <a:pt x="133540" y="27343"/>
                  </a:lnTo>
                  <a:close/>
                </a:path>
                <a:path w="459740" h="283845">
                  <a:moveTo>
                    <a:pt x="133540" y="0"/>
                  </a:moveTo>
                  <a:lnTo>
                    <a:pt x="108356" y="0"/>
                  </a:lnTo>
                  <a:lnTo>
                    <a:pt x="108356" y="24955"/>
                  </a:lnTo>
                  <a:lnTo>
                    <a:pt x="133540" y="24955"/>
                  </a:lnTo>
                  <a:lnTo>
                    <a:pt x="133540" y="0"/>
                  </a:lnTo>
                  <a:close/>
                </a:path>
                <a:path w="459740" h="283845">
                  <a:moveTo>
                    <a:pt x="189115" y="27343"/>
                  </a:moveTo>
                  <a:lnTo>
                    <a:pt x="163944" y="27343"/>
                  </a:lnTo>
                  <a:lnTo>
                    <a:pt x="163944" y="52349"/>
                  </a:lnTo>
                  <a:lnTo>
                    <a:pt x="189115" y="52349"/>
                  </a:lnTo>
                  <a:lnTo>
                    <a:pt x="189115" y="27343"/>
                  </a:lnTo>
                  <a:close/>
                </a:path>
                <a:path w="459740" h="283845">
                  <a:moveTo>
                    <a:pt x="189115" y="0"/>
                  </a:moveTo>
                  <a:lnTo>
                    <a:pt x="163944" y="0"/>
                  </a:lnTo>
                  <a:lnTo>
                    <a:pt x="163944" y="24955"/>
                  </a:lnTo>
                  <a:lnTo>
                    <a:pt x="189115" y="24955"/>
                  </a:lnTo>
                  <a:lnTo>
                    <a:pt x="189115" y="0"/>
                  </a:lnTo>
                  <a:close/>
                </a:path>
                <a:path w="459740" h="283845">
                  <a:moveTo>
                    <a:pt x="217246" y="27343"/>
                  </a:moveTo>
                  <a:lnTo>
                    <a:pt x="192024" y="27343"/>
                  </a:lnTo>
                  <a:lnTo>
                    <a:pt x="192024" y="52349"/>
                  </a:lnTo>
                  <a:lnTo>
                    <a:pt x="217246" y="52349"/>
                  </a:lnTo>
                  <a:lnTo>
                    <a:pt x="217246" y="27343"/>
                  </a:lnTo>
                  <a:close/>
                </a:path>
                <a:path w="459740" h="283845">
                  <a:moveTo>
                    <a:pt x="217246" y="0"/>
                  </a:moveTo>
                  <a:lnTo>
                    <a:pt x="192024" y="0"/>
                  </a:lnTo>
                  <a:lnTo>
                    <a:pt x="192024" y="24955"/>
                  </a:lnTo>
                  <a:lnTo>
                    <a:pt x="217246" y="24955"/>
                  </a:lnTo>
                  <a:lnTo>
                    <a:pt x="217246" y="0"/>
                  </a:lnTo>
                  <a:close/>
                </a:path>
                <a:path w="459740" h="283845">
                  <a:moveTo>
                    <a:pt x="291515" y="258432"/>
                  </a:moveTo>
                  <a:lnTo>
                    <a:pt x="266293" y="258432"/>
                  </a:lnTo>
                  <a:lnTo>
                    <a:pt x="266293" y="283425"/>
                  </a:lnTo>
                  <a:lnTo>
                    <a:pt x="291515" y="283425"/>
                  </a:lnTo>
                  <a:lnTo>
                    <a:pt x="291515" y="258432"/>
                  </a:lnTo>
                  <a:close/>
                </a:path>
                <a:path w="459740" h="283845">
                  <a:moveTo>
                    <a:pt x="291515" y="231076"/>
                  </a:moveTo>
                  <a:lnTo>
                    <a:pt x="266293" y="231076"/>
                  </a:lnTo>
                  <a:lnTo>
                    <a:pt x="266293" y="256032"/>
                  </a:lnTo>
                  <a:lnTo>
                    <a:pt x="291515" y="256032"/>
                  </a:lnTo>
                  <a:lnTo>
                    <a:pt x="291515" y="231076"/>
                  </a:lnTo>
                  <a:close/>
                </a:path>
                <a:path w="459740" h="283845">
                  <a:moveTo>
                    <a:pt x="319595" y="258432"/>
                  </a:moveTo>
                  <a:lnTo>
                    <a:pt x="294424" y="258432"/>
                  </a:lnTo>
                  <a:lnTo>
                    <a:pt x="294424" y="283425"/>
                  </a:lnTo>
                  <a:lnTo>
                    <a:pt x="319595" y="283425"/>
                  </a:lnTo>
                  <a:lnTo>
                    <a:pt x="319595" y="258432"/>
                  </a:lnTo>
                  <a:close/>
                </a:path>
                <a:path w="459740" h="283845">
                  <a:moveTo>
                    <a:pt x="319595" y="231076"/>
                  </a:moveTo>
                  <a:lnTo>
                    <a:pt x="294424" y="231076"/>
                  </a:lnTo>
                  <a:lnTo>
                    <a:pt x="294424" y="256032"/>
                  </a:lnTo>
                  <a:lnTo>
                    <a:pt x="319595" y="256032"/>
                  </a:lnTo>
                  <a:lnTo>
                    <a:pt x="319595" y="231076"/>
                  </a:lnTo>
                  <a:close/>
                </a:path>
                <a:path w="459740" h="283845">
                  <a:moveTo>
                    <a:pt x="360362" y="258432"/>
                  </a:moveTo>
                  <a:lnTo>
                    <a:pt x="335191" y="258432"/>
                  </a:lnTo>
                  <a:lnTo>
                    <a:pt x="335191" y="283425"/>
                  </a:lnTo>
                  <a:lnTo>
                    <a:pt x="360362" y="283425"/>
                  </a:lnTo>
                  <a:lnTo>
                    <a:pt x="360362" y="258432"/>
                  </a:lnTo>
                  <a:close/>
                </a:path>
                <a:path w="459740" h="283845">
                  <a:moveTo>
                    <a:pt x="360362" y="231076"/>
                  </a:moveTo>
                  <a:lnTo>
                    <a:pt x="335191" y="231076"/>
                  </a:lnTo>
                  <a:lnTo>
                    <a:pt x="335191" y="256032"/>
                  </a:lnTo>
                  <a:lnTo>
                    <a:pt x="360362" y="256032"/>
                  </a:lnTo>
                  <a:lnTo>
                    <a:pt x="360362" y="231076"/>
                  </a:lnTo>
                  <a:close/>
                </a:path>
                <a:path w="459740" h="283845">
                  <a:moveTo>
                    <a:pt x="388505" y="258432"/>
                  </a:moveTo>
                  <a:lnTo>
                    <a:pt x="363270" y="258432"/>
                  </a:lnTo>
                  <a:lnTo>
                    <a:pt x="363270" y="283425"/>
                  </a:lnTo>
                  <a:lnTo>
                    <a:pt x="388505" y="283425"/>
                  </a:lnTo>
                  <a:lnTo>
                    <a:pt x="388505" y="258432"/>
                  </a:lnTo>
                  <a:close/>
                </a:path>
                <a:path w="459740" h="283845">
                  <a:moveTo>
                    <a:pt x="388505" y="231076"/>
                  </a:moveTo>
                  <a:lnTo>
                    <a:pt x="363270" y="231076"/>
                  </a:lnTo>
                  <a:lnTo>
                    <a:pt x="363270" y="256032"/>
                  </a:lnTo>
                  <a:lnTo>
                    <a:pt x="388505" y="256032"/>
                  </a:lnTo>
                  <a:lnTo>
                    <a:pt x="388505" y="231076"/>
                  </a:lnTo>
                  <a:close/>
                </a:path>
                <a:path w="459740" h="283845">
                  <a:moveTo>
                    <a:pt x="431495" y="258432"/>
                  </a:moveTo>
                  <a:lnTo>
                    <a:pt x="406260" y="258432"/>
                  </a:lnTo>
                  <a:lnTo>
                    <a:pt x="406260" y="283425"/>
                  </a:lnTo>
                  <a:lnTo>
                    <a:pt x="431495" y="283425"/>
                  </a:lnTo>
                  <a:lnTo>
                    <a:pt x="431495" y="258432"/>
                  </a:lnTo>
                  <a:close/>
                </a:path>
                <a:path w="459740" h="283845">
                  <a:moveTo>
                    <a:pt x="431495" y="231076"/>
                  </a:moveTo>
                  <a:lnTo>
                    <a:pt x="406260" y="231076"/>
                  </a:lnTo>
                  <a:lnTo>
                    <a:pt x="406260" y="256032"/>
                  </a:lnTo>
                  <a:lnTo>
                    <a:pt x="431495" y="256032"/>
                  </a:lnTo>
                  <a:lnTo>
                    <a:pt x="431495" y="231076"/>
                  </a:lnTo>
                  <a:close/>
                </a:path>
                <a:path w="459740" h="283845">
                  <a:moveTo>
                    <a:pt x="431495" y="170408"/>
                  </a:moveTo>
                  <a:lnTo>
                    <a:pt x="406260" y="170408"/>
                  </a:lnTo>
                  <a:lnTo>
                    <a:pt x="406260" y="195364"/>
                  </a:lnTo>
                  <a:lnTo>
                    <a:pt x="431495" y="195364"/>
                  </a:lnTo>
                  <a:lnTo>
                    <a:pt x="431495" y="170408"/>
                  </a:lnTo>
                  <a:close/>
                </a:path>
                <a:path w="459740" h="283845">
                  <a:moveTo>
                    <a:pt x="459574" y="258432"/>
                  </a:moveTo>
                  <a:lnTo>
                    <a:pt x="434390" y="258432"/>
                  </a:lnTo>
                  <a:lnTo>
                    <a:pt x="434390" y="283425"/>
                  </a:lnTo>
                  <a:lnTo>
                    <a:pt x="459574" y="283425"/>
                  </a:lnTo>
                  <a:lnTo>
                    <a:pt x="459574" y="258432"/>
                  </a:lnTo>
                  <a:close/>
                </a:path>
                <a:path w="459740" h="283845">
                  <a:moveTo>
                    <a:pt x="459574" y="231076"/>
                  </a:moveTo>
                  <a:lnTo>
                    <a:pt x="434390" y="231076"/>
                  </a:lnTo>
                  <a:lnTo>
                    <a:pt x="434390" y="256032"/>
                  </a:lnTo>
                  <a:lnTo>
                    <a:pt x="459574" y="256032"/>
                  </a:lnTo>
                  <a:lnTo>
                    <a:pt x="459574" y="231076"/>
                  </a:lnTo>
                  <a:close/>
                </a:path>
                <a:path w="459740" h="283845">
                  <a:moveTo>
                    <a:pt x="459574" y="170408"/>
                  </a:moveTo>
                  <a:lnTo>
                    <a:pt x="434390" y="170408"/>
                  </a:lnTo>
                  <a:lnTo>
                    <a:pt x="434390" y="195364"/>
                  </a:lnTo>
                  <a:lnTo>
                    <a:pt x="459574" y="195364"/>
                  </a:lnTo>
                  <a:lnTo>
                    <a:pt x="459574" y="170408"/>
                  </a:lnTo>
                  <a:close/>
                </a:path>
              </a:pathLst>
            </a:custGeom>
            <a:solidFill>
              <a:srgbClr val="2B5C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220">
              <a:extLst>
                <a:ext uri="{FF2B5EF4-FFF2-40B4-BE49-F238E27FC236}">
                  <a16:creationId xmlns:a16="http://schemas.microsoft.com/office/drawing/2014/main" id="{7E2B4D05-DCC3-A674-540E-BED3B467F44F}"/>
                </a:ext>
              </a:extLst>
            </p:cNvPr>
            <p:cNvSpPr/>
            <p:nvPr/>
          </p:nvSpPr>
          <p:spPr>
            <a:xfrm>
              <a:off x="523294" y="8082001"/>
              <a:ext cx="0" cy="1824989"/>
            </a:xfrm>
            <a:custGeom>
              <a:avLst/>
              <a:gdLst/>
              <a:ahLst/>
              <a:cxnLst/>
              <a:rect l="l" t="t" r="r" b="b"/>
              <a:pathLst>
                <a:path h="1824990">
                  <a:moveTo>
                    <a:pt x="0" y="0"/>
                  </a:moveTo>
                  <a:lnTo>
                    <a:pt x="0" y="1824872"/>
                  </a:lnTo>
                </a:path>
              </a:pathLst>
            </a:custGeom>
            <a:ln w="114299">
              <a:solidFill>
                <a:srgbClr val="983D0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221">
              <a:extLst>
                <a:ext uri="{FF2B5EF4-FFF2-40B4-BE49-F238E27FC236}">
                  <a16:creationId xmlns:a16="http://schemas.microsoft.com/office/drawing/2014/main" id="{C3086CA3-EDF8-1E4D-E152-965CA4230401}"/>
                </a:ext>
              </a:extLst>
            </p:cNvPr>
            <p:cNvSpPr/>
            <p:nvPr/>
          </p:nvSpPr>
          <p:spPr>
            <a:xfrm>
              <a:off x="3143610" y="8082001"/>
              <a:ext cx="0" cy="1824989"/>
            </a:xfrm>
            <a:custGeom>
              <a:avLst/>
              <a:gdLst/>
              <a:ahLst/>
              <a:cxnLst/>
              <a:rect l="l" t="t" r="r" b="b"/>
              <a:pathLst>
                <a:path h="1824990">
                  <a:moveTo>
                    <a:pt x="0" y="0"/>
                  </a:moveTo>
                  <a:lnTo>
                    <a:pt x="0" y="1824872"/>
                  </a:lnTo>
                </a:path>
              </a:pathLst>
            </a:custGeom>
            <a:ln w="114299">
              <a:solidFill>
                <a:srgbClr val="0D779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222">
              <a:extLst>
                <a:ext uri="{FF2B5EF4-FFF2-40B4-BE49-F238E27FC236}">
                  <a16:creationId xmlns:a16="http://schemas.microsoft.com/office/drawing/2014/main" id="{D6007C80-4EAE-1287-3EA2-0F42E65FF38D}"/>
                </a:ext>
              </a:extLst>
            </p:cNvPr>
            <p:cNvSpPr/>
            <p:nvPr/>
          </p:nvSpPr>
          <p:spPr>
            <a:xfrm>
              <a:off x="5809041" y="8082001"/>
              <a:ext cx="0" cy="1824989"/>
            </a:xfrm>
            <a:custGeom>
              <a:avLst/>
              <a:gdLst/>
              <a:ahLst/>
              <a:cxnLst/>
              <a:rect l="l" t="t" r="r" b="b"/>
              <a:pathLst>
                <a:path h="1824990">
                  <a:moveTo>
                    <a:pt x="0" y="0"/>
                  </a:moveTo>
                  <a:lnTo>
                    <a:pt x="0" y="1824872"/>
                  </a:lnTo>
                </a:path>
              </a:pathLst>
            </a:custGeom>
            <a:ln w="114299">
              <a:solidFill>
                <a:srgbClr val="2E80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223">
              <a:extLst>
                <a:ext uri="{FF2B5EF4-FFF2-40B4-BE49-F238E27FC236}">
                  <a16:creationId xmlns:a16="http://schemas.microsoft.com/office/drawing/2014/main" id="{11E9A4A5-8983-A5E1-968A-D8F1B9E8784D}"/>
                </a:ext>
              </a:extLst>
            </p:cNvPr>
            <p:cNvSpPr/>
            <p:nvPr/>
          </p:nvSpPr>
          <p:spPr>
            <a:xfrm>
              <a:off x="8490488" y="8082001"/>
              <a:ext cx="0" cy="1824989"/>
            </a:xfrm>
            <a:custGeom>
              <a:avLst/>
              <a:gdLst/>
              <a:ahLst/>
              <a:cxnLst/>
              <a:rect l="l" t="t" r="r" b="b"/>
              <a:pathLst>
                <a:path h="1824990">
                  <a:moveTo>
                    <a:pt x="0" y="0"/>
                  </a:moveTo>
                  <a:lnTo>
                    <a:pt x="0" y="1824872"/>
                  </a:lnTo>
                </a:path>
              </a:pathLst>
            </a:custGeom>
            <a:ln w="114299">
              <a:solidFill>
                <a:srgbClr val="B4657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224">
              <a:extLst>
                <a:ext uri="{FF2B5EF4-FFF2-40B4-BE49-F238E27FC236}">
                  <a16:creationId xmlns:a16="http://schemas.microsoft.com/office/drawing/2014/main" id="{5D28B33C-43A0-99A9-2455-E456E45338F5}"/>
                </a:ext>
              </a:extLst>
            </p:cNvPr>
            <p:cNvSpPr/>
            <p:nvPr/>
          </p:nvSpPr>
          <p:spPr>
            <a:xfrm>
              <a:off x="434056" y="7413977"/>
              <a:ext cx="449580" cy="449580"/>
            </a:xfrm>
            <a:custGeom>
              <a:avLst/>
              <a:gdLst/>
              <a:ahLst/>
              <a:cxnLst/>
              <a:rect l="l" t="t" r="r" b="b"/>
              <a:pathLst>
                <a:path w="449580" h="449579">
                  <a:moveTo>
                    <a:pt x="224581" y="449163"/>
                  </a:moveTo>
                  <a:lnTo>
                    <a:pt x="179320" y="444600"/>
                  </a:lnTo>
                  <a:lnTo>
                    <a:pt x="137164" y="431513"/>
                  </a:lnTo>
                  <a:lnTo>
                    <a:pt x="99016" y="410805"/>
                  </a:lnTo>
                  <a:lnTo>
                    <a:pt x="65778" y="383381"/>
                  </a:lnTo>
                  <a:lnTo>
                    <a:pt x="38355" y="350142"/>
                  </a:lnTo>
                  <a:lnTo>
                    <a:pt x="17648" y="311994"/>
                  </a:lnTo>
                  <a:lnTo>
                    <a:pt x="4562" y="269839"/>
                  </a:lnTo>
                  <a:lnTo>
                    <a:pt x="0" y="224581"/>
                  </a:lnTo>
                  <a:lnTo>
                    <a:pt x="4562" y="179320"/>
                  </a:lnTo>
                  <a:lnTo>
                    <a:pt x="17648" y="137164"/>
                  </a:lnTo>
                  <a:lnTo>
                    <a:pt x="38355" y="99016"/>
                  </a:lnTo>
                  <a:lnTo>
                    <a:pt x="65778" y="65778"/>
                  </a:lnTo>
                  <a:lnTo>
                    <a:pt x="99016" y="38355"/>
                  </a:lnTo>
                  <a:lnTo>
                    <a:pt x="137164" y="17648"/>
                  </a:lnTo>
                  <a:lnTo>
                    <a:pt x="179320" y="4562"/>
                  </a:lnTo>
                  <a:lnTo>
                    <a:pt x="224581" y="0"/>
                  </a:lnTo>
                  <a:lnTo>
                    <a:pt x="269844" y="4562"/>
                  </a:lnTo>
                  <a:lnTo>
                    <a:pt x="312002" y="17648"/>
                  </a:lnTo>
                  <a:lnTo>
                    <a:pt x="350150" y="38355"/>
                  </a:lnTo>
                  <a:lnTo>
                    <a:pt x="383387" y="65778"/>
                  </a:lnTo>
                  <a:lnTo>
                    <a:pt x="390192" y="74026"/>
                  </a:lnTo>
                  <a:lnTo>
                    <a:pt x="244632" y="74026"/>
                  </a:lnTo>
                  <a:lnTo>
                    <a:pt x="155819" y="98187"/>
                  </a:lnTo>
                  <a:lnTo>
                    <a:pt x="158819" y="108917"/>
                  </a:lnTo>
                  <a:lnTo>
                    <a:pt x="205901" y="108917"/>
                  </a:lnTo>
                  <a:lnTo>
                    <a:pt x="205110" y="358077"/>
                  </a:lnTo>
                  <a:lnTo>
                    <a:pt x="174185" y="359995"/>
                  </a:lnTo>
                  <a:lnTo>
                    <a:pt x="174149" y="369293"/>
                  </a:lnTo>
                  <a:lnTo>
                    <a:pt x="394706" y="369661"/>
                  </a:lnTo>
                  <a:lnTo>
                    <a:pt x="383387" y="383381"/>
                  </a:lnTo>
                  <a:lnTo>
                    <a:pt x="350150" y="410805"/>
                  </a:lnTo>
                  <a:lnTo>
                    <a:pt x="312002" y="431513"/>
                  </a:lnTo>
                  <a:lnTo>
                    <a:pt x="269844" y="444600"/>
                  </a:lnTo>
                  <a:lnTo>
                    <a:pt x="224581" y="449163"/>
                  </a:lnTo>
                  <a:close/>
                </a:path>
                <a:path w="449580" h="449579">
                  <a:moveTo>
                    <a:pt x="394706" y="369661"/>
                  </a:moveTo>
                  <a:lnTo>
                    <a:pt x="285914" y="369661"/>
                  </a:lnTo>
                  <a:lnTo>
                    <a:pt x="285955" y="360368"/>
                  </a:lnTo>
                  <a:lnTo>
                    <a:pt x="254810" y="358243"/>
                  </a:lnTo>
                  <a:lnTo>
                    <a:pt x="255753" y="74058"/>
                  </a:lnTo>
                  <a:lnTo>
                    <a:pt x="244632" y="74026"/>
                  </a:lnTo>
                  <a:lnTo>
                    <a:pt x="390192" y="74026"/>
                  </a:lnTo>
                  <a:lnTo>
                    <a:pt x="410810" y="99016"/>
                  </a:lnTo>
                  <a:lnTo>
                    <a:pt x="431515" y="137164"/>
                  </a:lnTo>
                  <a:lnTo>
                    <a:pt x="444600" y="179320"/>
                  </a:lnTo>
                  <a:lnTo>
                    <a:pt x="449163" y="224581"/>
                  </a:lnTo>
                  <a:lnTo>
                    <a:pt x="444600" y="269839"/>
                  </a:lnTo>
                  <a:lnTo>
                    <a:pt x="431515" y="311994"/>
                  </a:lnTo>
                  <a:lnTo>
                    <a:pt x="410810" y="350142"/>
                  </a:lnTo>
                  <a:lnTo>
                    <a:pt x="394706" y="369661"/>
                  </a:lnTo>
                  <a:close/>
                </a:path>
                <a:path w="449580" h="449579">
                  <a:moveTo>
                    <a:pt x="205901" y="108917"/>
                  </a:moveTo>
                  <a:lnTo>
                    <a:pt x="158819" y="108917"/>
                  </a:lnTo>
                  <a:lnTo>
                    <a:pt x="205936" y="97760"/>
                  </a:lnTo>
                  <a:lnTo>
                    <a:pt x="205901" y="108917"/>
                  </a:lnTo>
                  <a:close/>
                </a:path>
              </a:pathLst>
            </a:custGeom>
            <a:solidFill>
              <a:srgbClr val="983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225">
              <a:extLst>
                <a:ext uri="{FF2B5EF4-FFF2-40B4-BE49-F238E27FC236}">
                  <a16:creationId xmlns:a16="http://schemas.microsoft.com/office/drawing/2014/main" id="{02A4B286-DCC8-2B2D-A39D-82E4C995F552}"/>
                </a:ext>
              </a:extLst>
            </p:cNvPr>
            <p:cNvSpPr/>
            <p:nvPr/>
          </p:nvSpPr>
          <p:spPr>
            <a:xfrm>
              <a:off x="3081647" y="7413977"/>
              <a:ext cx="449580" cy="449580"/>
            </a:xfrm>
            <a:custGeom>
              <a:avLst/>
              <a:gdLst/>
              <a:ahLst/>
              <a:cxnLst/>
              <a:rect l="l" t="t" r="r" b="b"/>
              <a:pathLst>
                <a:path w="449579" h="449579">
                  <a:moveTo>
                    <a:pt x="224581" y="449163"/>
                  </a:moveTo>
                  <a:lnTo>
                    <a:pt x="179320" y="444600"/>
                  </a:lnTo>
                  <a:lnTo>
                    <a:pt x="137164" y="431515"/>
                  </a:lnTo>
                  <a:lnTo>
                    <a:pt x="99016" y="410810"/>
                  </a:lnTo>
                  <a:lnTo>
                    <a:pt x="65778" y="383387"/>
                  </a:lnTo>
                  <a:lnTo>
                    <a:pt x="38355" y="350150"/>
                  </a:lnTo>
                  <a:lnTo>
                    <a:pt x="17648" y="312002"/>
                  </a:lnTo>
                  <a:lnTo>
                    <a:pt x="4562" y="269844"/>
                  </a:lnTo>
                  <a:lnTo>
                    <a:pt x="0" y="224581"/>
                  </a:lnTo>
                  <a:lnTo>
                    <a:pt x="4562" y="179320"/>
                  </a:lnTo>
                  <a:lnTo>
                    <a:pt x="17648" y="137164"/>
                  </a:lnTo>
                  <a:lnTo>
                    <a:pt x="38355" y="99016"/>
                  </a:lnTo>
                  <a:lnTo>
                    <a:pt x="65792" y="65767"/>
                  </a:lnTo>
                  <a:lnTo>
                    <a:pt x="99016" y="38355"/>
                  </a:lnTo>
                  <a:lnTo>
                    <a:pt x="137164" y="17648"/>
                  </a:lnTo>
                  <a:lnTo>
                    <a:pt x="179320" y="4562"/>
                  </a:lnTo>
                  <a:lnTo>
                    <a:pt x="224581" y="0"/>
                  </a:lnTo>
                  <a:lnTo>
                    <a:pt x="269844" y="4562"/>
                  </a:lnTo>
                  <a:lnTo>
                    <a:pt x="312002" y="17648"/>
                  </a:lnTo>
                  <a:lnTo>
                    <a:pt x="350150" y="38355"/>
                  </a:lnTo>
                  <a:lnTo>
                    <a:pt x="383029" y="65483"/>
                  </a:lnTo>
                  <a:lnTo>
                    <a:pt x="223521" y="65483"/>
                  </a:lnTo>
                  <a:lnTo>
                    <a:pt x="213843" y="65778"/>
                  </a:lnTo>
                  <a:lnTo>
                    <a:pt x="173833" y="75872"/>
                  </a:lnTo>
                  <a:lnTo>
                    <a:pt x="141872" y="106429"/>
                  </a:lnTo>
                  <a:lnTo>
                    <a:pt x="134349" y="144841"/>
                  </a:lnTo>
                  <a:lnTo>
                    <a:pt x="137003" y="152028"/>
                  </a:lnTo>
                  <a:lnTo>
                    <a:pt x="147747" y="163800"/>
                  </a:lnTo>
                  <a:lnTo>
                    <a:pt x="155149" y="166747"/>
                  </a:lnTo>
                  <a:lnTo>
                    <a:pt x="252428" y="166796"/>
                  </a:lnTo>
                  <a:lnTo>
                    <a:pt x="251396" y="172577"/>
                  </a:lnTo>
                  <a:lnTo>
                    <a:pt x="238415" y="211299"/>
                  </a:lnTo>
                  <a:lnTo>
                    <a:pt x="211210" y="253261"/>
                  </a:lnTo>
                  <a:lnTo>
                    <a:pt x="181057" y="288205"/>
                  </a:lnTo>
                  <a:lnTo>
                    <a:pt x="147394" y="322000"/>
                  </a:lnTo>
                  <a:lnTo>
                    <a:pt x="136559" y="331814"/>
                  </a:lnTo>
                  <a:lnTo>
                    <a:pt x="136460" y="360718"/>
                  </a:lnTo>
                  <a:lnTo>
                    <a:pt x="401616" y="361293"/>
                  </a:lnTo>
                  <a:lnTo>
                    <a:pt x="383387" y="383387"/>
                  </a:lnTo>
                  <a:lnTo>
                    <a:pt x="350150" y="410810"/>
                  </a:lnTo>
                  <a:lnTo>
                    <a:pt x="312002" y="431515"/>
                  </a:lnTo>
                  <a:lnTo>
                    <a:pt x="269844" y="444600"/>
                  </a:lnTo>
                  <a:lnTo>
                    <a:pt x="224581" y="449163"/>
                  </a:lnTo>
                  <a:close/>
                </a:path>
                <a:path w="449579" h="449579">
                  <a:moveTo>
                    <a:pt x="162022" y="323788"/>
                  </a:moveTo>
                  <a:lnTo>
                    <a:pt x="202021" y="286260"/>
                  </a:lnTo>
                  <a:lnTo>
                    <a:pt x="239880" y="250067"/>
                  </a:lnTo>
                  <a:lnTo>
                    <a:pt x="273164" y="215918"/>
                  </a:lnTo>
                  <a:lnTo>
                    <a:pt x="300970" y="175384"/>
                  </a:lnTo>
                  <a:lnTo>
                    <a:pt x="309576" y="135094"/>
                  </a:lnTo>
                  <a:lnTo>
                    <a:pt x="308163" y="120034"/>
                  </a:lnTo>
                  <a:lnTo>
                    <a:pt x="286099" y="84487"/>
                  </a:lnTo>
                  <a:lnTo>
                    <a:pt x="242055" y="66719"/>
                  </a:lnTo>
                  <a:lnTo>
                    <a:pt x="223521" y="65483"/>
                  </a:lnTo>
                  <a:lnTo>
                    <a:pt x="383029" y="65483"/>
                  </a:lnTo>
                  <a:lnTo>
                    <a:pt x="410810" y="99016"/>
                  </a:lnTo>
                  <a:lnTo>
                    <a:pt x="431515" y="137164"/>
                  </a:lnTo>
                  <a:lnTo>
                    <a:pt x="444600" y="179320"/>
                  </a:lnTo>
                  <a:lnTo>
                    <a:pt x="449163" y="224581"/>
                  </a:lnTo>
                  <a:lnTo>
                    <a:pt x="444600" y="269844"/>
                  </a:lnTo>
                  <a:lnTo>
                    <a:pt x="439505" y="286260"/>
                  </a:lnTo>
                  <a:lnTo>
                    <a:pt x="303629" y="286260"/>
                  </a:lnTo>
                  <a:lnTo>
                    <a:pt x="303054" y="292827"/>
                  </a:lnTo>
                  <a:lnTo>
                    <a:pt x="301981" y="298271"/>
                  </a:lnTo>
                  <a:lnTo>
                    <a:pt x="300328" y="302511"/>
                  </a:lnTo>
                  <a:lnTo>
                    <a:pt x="298716" y="306756"/>
                  </a:lnTo>
                  <a:lnTo>
                    <a:pt x="260716" y="322624"/>
                  </a:lnTo>
                  <a:lnTo>
                    <a:pt x="253036" y="322948"/>
                  </a:lnTo>
                  <a:lnTo>
                    <a:pt x="162022" y="323788"/>
                  </a:lnTo>
                  <a:close/>
                </a:path>
                <a:path w="449579" h="449579">
                  <a:moveTo>
                    <a:pt x="159920" y="108347"/>
                  </a:moveTo>
                  <a:lnTo>
                    <a:pt x="159920" y="107529"/>
                  </a:lnTo>
                  <a:lnTo>
                    <a:pt x="160872" y="104583"/>
                  </a:lnTo>
                  <a:lnTo>
                    <a:pt x="195597" y="78594"/>
                  </a:lnTo>
                  <a:lnTo>
                    <a:pt x="201966" y="77574"/>
                  </a:lnTo>
                  <a:lnTo>
                    <a:pt x="208712" y="77592"/>
                  </a:lnTo>
                  <a:lnTo>
                    <a:pt x="247600" y="100168"/>
                  </a:lnTo>
                  <a:lnTo>
                    <a:pt x="250649" y="108154"/>
                  </a:lnTo>
                  <a:lnTo>
                    <a:pt x="162619" y="108154"/>
                  </a:lnTo>
                  <a:lnTo>
                    <a:pt x="160989" y="108225"/>
                  </a:lnTo>
                  <a:lnTo>
                    <a:pt x="159920" y="108347"/>
                  </a:lnTo>
                  <a:close/>
                </a:path>
                <a:path w="449579" h="449579">
                  <a:moveTo>
                    <a:pt x="252428" y="166796"/>
                  </a:moveTo>
                  <a:lnTo>
                    <a:pt x="173323" y="166796"/>
                  </a:lnTo>
                  <a:lnTo>
                    <a:pt x="180415" y="164092"/>
                  </a:lnTo>
                  <a:lnTo>
                    <a:pt x="191244" y="153052"/>
                  </a:lnTo>
                  <a:lnTo>
                    <a:pt x="193953" y="146121"/>
                  </a:lnTo>
                  <a:lnTo>
                    <a:pt x="194020" y="129008"/>
                  </a:lnTo>
                  <a:lnTo>
                    <a:pt x="191357" y="121902"/>
                  </a:lnTo>
                  <a:lnTo>
                    <a:pt x="180586" y="110934"/>
                  </a:lnTo>
                  <a:lnTo>
                    <a:pt x="173529" y="108171"/>
                  </a:lnTo>
                  <a:lnTo>
                    <a:pt x="162619" y="108154"/>
                  </a:lnTo>
                  <a:lnTo>
                    <a:pt x="250649" y="108154"/>
                  </a:lnTo>
                  <a:lnTo>
                    <a:pt x="251414" y="110157"/>
                  </a:lnTo>
                  <a:lnTo>
                    <a:pt x="253680" y="122012"/>
                  </a:lnTo>
                  <a:lnTo>
                    <a:pt x="254367" y="135094"/>
                  </a:lnTo>
                  <a:lnTo>
                    <a:pt x="254309" y="146121"/>
                  </a:lnTo>
                  <a:lnTo>
                    <a:pt x="254064" y="151538"/>
                  </a:lnTo>
                  <a:lnTo>
                    <a:pt x="253422" y="158091"/>
                  </a:lnTo>
                  <a:lnTo>
                    <a:pt x="252816" y="164627"/>
                  </a:lnTo>
                  <a:lnTo>
                    <a:pt x="252428" y="166796"/>
                  </a:lnTo>
                  <a:close/>
                </a:path>
                <a:path w="449579" h="449579">
                  <a:moveTo>
                    <a:pt x="401616" y="361293"/>
                  </a:moveTo>
                  <a:lnTo>
                    <a:pt x="312478" y="361293"/>
                  </a:lnTo>
                  <a:lnTo>
                    <a:pt x="314746" y="286296"/>
                  </a:lnTo>
                  <a:lnTo>
                    <a:pt x="303629" y="286260"/>
                  </a:lnTo>
                  <a:lnTo>
                    <a:pt x="439505" y="286260"/>
                  </a:lnTo>
                  <a:lnTo>
                    <a:pt x="431515" y="312002"/>
                  </a:lnTo>
                  <a:lnTo>
                    <a:pt x="410810" y="350150"/>
                  </a:lnTo>
                  <a:lnTo>
                    <a:pt x="401616" y="361293"/>
                  </a:lnTo>
                  <a:close/>
                </a:path>
              </a:pathLst>
            </a:custGeom>
            <a:solidFill>
              <a:srgbClr val="0D77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226">
              <a:extLst>
                <a:ext uri="{FF2B5EF4-FFF2-40B4-BE49-F238E27FC236}">
                  <a16:creationId xmlns:a16="http://schemas.microsoft.com/office/drawing/2014/main" id="{747053A6-B9B5-BD81-EB61-DD0BFF6BB3AC}"/>
                </a:ext>
              </a:extLst>
            </p:cNvPr>
            <p:cNvSpPr/>
            <p:nvPr/>
          </p:nvSpPr>
          <p:spPr>
            <a:xfrm>
              <a:off x="5747078" y="7413977"/>
              <a:ext cx="449580" cy="449580"/>
            </a:xfrm>
            <a:custGeom>
              <a:avLst/>
              <a:gdLst/>
              <a:ahLst/>
              <a:cxnLst/>
              <a:rect l="l" t="t" r="r" b="b"/>
              <a:pathLst>
                <a:path w="449579" h="449579">
                  <a:moveTo>
                    <a:pt x="224581" y="449163"/>
                  </a:moveTo>
                  <a:lnTo>
                    <a:pt x="179320" y="444600"/>
                  </a:lnTo>
                  <a:lnTo>
                    <a:pt x="137164" y="431515"/>
                  </a:lnTo>
                  <a:lnTo>
                    <a:pt x="99016" y="410810"/>
                  </a:lnTo>
                  <a:lnTo>
                    <a:pt x="65778" y="383387"/>
                  </a:lnTo>
                  <a:lnTo>
                    <a:pt x="38355" y="350150"/>
                  </a:lnTo>
                  <a:lnTo>
                    <a:pt x="17648" y="312002"/>
                  </a:lnTo>
                  <a:lnTo>
                    <a:pt x="4562" y="269844"/>
                  </a:lnTo>
                  <a:lnTo>
                    <a:pt x="0" y="224581"/>
                  </a:lnTo>
                  <a:lnTo>
                    <a:pt x="4562" y="179320"/>
                  </a:lnTo>
                  <a:lnTo>
                    <a:pt x="17648" y="137164"/>
                  </a:lnTo>
                  <a:lnTo>
                    <a:pt x="38387" y="98977"/>
                  </a:lnTo>
                  <a:lnTo>
                    <a:pt x="65778" y="65778"/>
                  </a:lnTo>
                  <a:lnTo>
                    <a:pt x="99016" y="38355"/>
                  </a:lnTo>
                  <a:lnTo>
                    <a:pt x="137164" y="17648"/>
                  </a:lnTo>
                  <a:lnTo>
                    <a:pt x="179320" y="4562"/>
                  </a:lnTo>
                  <a:lnTo>
                    <a:pt x="224581" y="0"/>
                  </a:lnTo>
                  <a:lnTo>
                    <a:pt x="269844" y="4562"/>
                  </a:lnTo>
                  <a:lnTo>
                    <a:pt x="312002" y="17648"/>
                  </a:lnTo>
                  <a:lnTo>
                    <a:pt x="350150" y="38355"/>
                  </a:lnTo>
                  <a:lnTo>
                    <a:pt x="383078" y="65523"/>
                  </a:lnTo>
                  <a:lnTo>
                    <a:pt x="226373" y="65523"/>
                  </a:lnTo>
                  <a:lnTo>
                    <a:pt x="217110" y="65810"/>
                  </a:lnTo>
                  <a:lnTo>
                    <a:pt x="178455" y="76251"/>
                  </a:lnTo>
                  <a:lnTo>
                    <a:pt x="149387" y="105872"/>
                  </a:lnTo>
                  <a:lnTo>
                    <a:pt x="143085" y="138409"/>
                  </a:lnTo>
                  <a:lnTo>
                    <a:pt x="145501" y="145551"/>
                  </a:lnTo>
                  <a:lnTo>
                    <a:pt x="155163" y="156362"/>
                  </a:lnTo>
                  <a:lnTo>
                    <a:pt x="161941" y="159089"/>
                  </a:lnTo>
                  <a:lnTo>
                    <a:pt x="258691" y="159160"/>
                  </a:lnTo>
                  <a:lnTo>
                    <a:pt x="256606" y="167614"/>
                  </a:lnTo>
                  <a:lnTo>
                    <a:pt x="253925" y="173983"/>
                  </a:lnTo>
                  <a:lnTo>
                    <a:pt x="250237" y="179759"/>
                  </a:lnTo>
                  <a:lnTo>
                    <a:pt x="246604" y="185535"/>
                  </a:lnTo>
                  <a:lnTo>
                    <a:pt x="241429" y="190076"/>
                  </a:lnTo>
                  <a:lnTo>
                    <a:pt x="228067" y="196643"/>
                  </a:lnTo>
                  <a:lnTo>
                    <a:pt x="220476" y="198202"/>
                  </a:lnTo>
                  <a:lnTo>
                    <a:pt x="198049" y="198202"/>
                  </a:lnTo>
                  <a:lnTo>
                    <a:pt x="198013" y="209319"/>
                  </a:lnTo>
                  <a:lnTo>
                    <a:pt x="240958" y="214533"/>
                  </a:lnTo>
                  <a:lnTo>
                    <a:pt x="261812" y="232176"/>
                  </a:lnTo>
                  <a:lnTo>
                    <a:pt x="264916" y="237032"/>
                  </a:lnTo>
                  <a:lnTo>
                    <a:pt x="273940" y="280048"/>
                  </a:lnTo>
                  <a:lnTo>
                    <a:pt x="273961" y="282734"/>
                  </a:lnTo>
                  <a:lnTo>
                    <a:pt x="163967" y="282734"/>
                  </a:lnTo>
                  <a:lnTo>
                    <a:pt x="156623" y="285887"/>
                  </a:lnTo>
                  <a:lnTo>
                    <a:pt x="151080" y="292099"/>
                  </a:lnTo>
                  <a:lnTo>
                    <a:pt x="145551" y="298370"/>
                  </a:lnTo>
                  <a:lnTo>
                    <a:pt x="142771" y="305678"/>
                  </a:lnTo>
                  <a:lnTo>
                    <a:pt x="142739" y="314014"/>
                  </a:lnTo>
                  <a:lnTo>
                    <a:pt x="143986" y="325562"/>
                  </a:lnTo>
                  <a:lnTo>
                    <a:pt x="174746" y="359595"/>
                  </a:lnTo>
                  <a:lnTo>
                    <a:pt x="226239" y="368048"/>
                  </a:lnTo>
                  <a:lnTo>
                    <a:pt x="396043" y="368048"/>
                  </a:lnTo>
                  <a:lnTo>
                    <a:pt x="383387" y="383387"/>
                  </a:lnTo>
                  <a:lnTo>
                    <a:pt x="350150" y="410810"/>
                  </a:lnTo>
                  <a:lnTo>
                    <a:pt x="312002" y="431515"/>
                  </a:lnTo>
                  <a:lnTo>
                    <a:pt x="269844" y="444600"/>
                  </a:lnTo>
                  <a:lnTo>
                    <a:pt x="224581" y="449163"/>
                  </a:lnTo>
                  <a:close/>
                </a:path>
                <a:path w="449579" h="449579">
                  <a:moveTo>
                    <a:pt x="396043" y="368048"/>
                  </a:moveTo>
                  <a:lnTo>
                    <a:pt x="226239" y="368048"/>
                  </a:lnTo>
                  <a:lnTo>
                    <a:pt x="238812" y="367670"/>
                  </a:lnTo>
                  <a:lnTo>
                    <a:pt x="250675" y="366443"/>
                  </a:lnTo>
                  <a:lnTo>
                    <a:pt x="290281" y="353586"/>
                  </a:lnTo>
                  <a:lnTo>
                    <a:pt x="318762" y="325205"/>
                  </a:lnTo>
                  <a:lnTo>
                    <a:pt x="328342" y="289777"/>
                  </a:lnTo>
                  <a:lnTo>
                    <a:pt x="322827" y="254805"/>
                  </a:lnTo>
                  <a:lnTo>
                    <a:pt x="306048" y="228513"/>
                  </a:lnTo>
                  <a:lnTo>
                    <a:pt x="277997" y="210902"/>
                  </a:lnTo>
                  <a:lnTo>
                    <a:pt x="238667" y="201970"/>
                  </a:lnTo>
                  <a:lnTo>
                    <a:pt x="238667" y="201575"/>
                  </a:lnTo>
                  <a:lnTo>
                    <a:pt x="283624" y="188307"/>
                  </a:lnTo>
                  <a:lnTo>
                    <a:pt x="311072" y="150400"/>
                  </a:lnTo>
                  <a:lnTo>
                    <a:pt x="312196" y="138409"/>
                  </a:lnTo>
                  <a:lnTo>
                    <a:pt x="312172" y="137164"/>
                  </a:lnTo>
                  <a:lnTo>
                    <a:pt x="299298" y="95196"/>
                  </a:lnTo>
                  <a:lnTo>
                    <a:pt x="261888" y="70386"/>
                  </a:lnTo>
                  <a:lnTo>
                    <a:pt x="226373" y="65523"/>
                  </a:lnTo>
                  <a:lnTo>
                    <a:pt x="383078" y="65523"/>
                  </a:lnTo>
                  <a:lnTo>
                    <a:pt x="410810" y="99016"/>
                  </a:lnTo>
                  <a:lnTo>
                    <a:pt x="431515" y="137164"/>
                  </a:lnTo>
                  <a:lnTo>
                    <a:pt x="444600" y="179320"/>
                  </a:lnTo>
                  <a:lnTo>
                    <a:pt x="449163" y="224581"/>
                  </a:lnTo>
                  <a:lnTo>
                    <a:pt x="444600" y="269844"/>
                  </a:lnTo>
                  <a:lnTo>
                    <a:pt x="431515" y="312002"/>
                  </a:lnTo>
                  <a:lnTo>
                    <a:pt x="410810" y="350150"/>
                  </a:lnTo>
                  <a:lnTo>
                    <a:pt x="396043" y="368048"/>
                  </a:lnTo>
                  <a:close/>
                </a:path>
                <a:path w="449579" h="449579">
                  <a:moveTo>
                    <a:pt x="166814" y="105737"/>
                  </a:moveTo>
                  <a:lnTo>
                    <a:pt x="197342" y="79848"/>
                  </a:lnTo>
                  <a:lnTo>
                    <a:pt x="213797" y="77574"/>
                  </a:lnTo>
                  <a:lnTo>
                    <a:pt x="224963" y="78618"/>
                  </a:lnTo>
                  <a:lnTo>
                    <a:pt x="255046" y="104434"/>
                  </a:lnTo>
                  <a:lnTo>
                    <a:pt x="175995" y="104434"/>
                  </a:lnTo>
                  <a:lnTo>
                    <a:pt x="166814" y="105737"/>
                  </a:lnTo>
                  <a:close/>
                </a:path>
                <a:path w="449579" h="449579">
                  <a:moveTo>
                    <a:pt x="258691" y="159160"/>
                  </a:moveTo>
                  <a:lnTo>
                    <a:pt x="178910" y="159160"/>
                  </a:lnTo>
                  <a:lnTo>
                    <a:pt x="185491" y="156726"/>
                  </a:lnTo>
                  <a:lnTo>
                    <a:pt x="195363" y="146894"/>
                  </a:lnTo>
                  <a:lnTo>
                    <a:pt x="197847" y="140480"/>
                  </a:lnTo>
                  <a:lnTo>
                    <a:pt x="197901" y="123641"/>
                  </a:lnTo>
                  <a:lnTo>
                    <a:pt x="195017" y="116616"/>
                  </a:lnTo>
                  <a:lnTo>
                    <a:pt x="183465" y="106348"/>
                  </a:lnTo>
                  <a:lnTo>
                    <a:pt x="175995" y="104434"/>
                  </a:lnTo>
                  <a:lnTo>
                    <a:pt x="255046" y="104434"/>
                  </a:lnTo>
                  <a:lnTo>
                    <a:pt x="258049" y="112937"/>
                  </a:lnTo>
                  <a:lnTo>
                    <a:pt x="260200" y="124625"/>
                  </a:lnTo>
                  <a:lnTo>
                    <a:pt x="260852" y="137164"/>
                  </a:lnTo>
                  <a:lnTo>
                    <a:pt x="260795" y="146894"/>
                  </a:lnTo>
                  <a:lnTo>
                    <a:pt x="260025" y="153753"/>
                  </a:lnTo>
                  <a:lnTo>
                    <a:pt x="258691" y="159160"/>
                  </a:lnTo>
                  <a:close/>
                </a:path>
                <a:path w="449579" h="449579">
                  <a:moveTo>
                    <a:pt x="220148" y="198269"/>
                  </a:moveTo>
                  <a:lnTo>
                    <a:pt x="198049" y="198202"/>
                  </a:lnTo>
                  <a:lnTo>
                    <a:pt x="220476" y="198202"/>
                  </a:lnTo>
                  <a:lnTo>
                    <a:pt x="220148" y="198269"/>
                  </a:lnTo>
                  <a:close/>
                </a:path>
                <a:path w="449579" h="449579">
                  <a:moveTo>
                    <a:pt x="258517" y="339396"/>
                  </a:moveTo>
                  <a:lnTo>
                    <a:pt x="181183" y="339396"/>
                  </a:lnTo>
                  <a:lnTo>
                    <a:pt x="188459" y="337074"/>
                  </a:lnTo>
                  <a:lnTo>
                    <a:pt x="199531" y="327691"/>
                  </a:lnTo>
                  <a:lnTo>
                    <a:pt x="202312" y="320805"/>
                  </a:lnTo>
                  <a:lnTo>
                    <a:pt x="202361" y="303441"/>
                  </a:lnTo>
                  <a:lnTo>
                    <a:pt x="199706" y="296519"/>
                  </a:lnTo>
                  <a:lnTo>
                    <a:pt x="188958" y="285569"/>
                  </a:lnTo>
                  <a:lnTo>
                    <a:pt x="181888" y="282806"/>
                  </a:lnTo>
                  <a:lnTo>
                    <a:pt x="163967" y="282734"/>
                  </a:lnTo>
                  <a:lnTo>
                    <a:pt x="273961" y="282734"/>
                  </a:lnTo>
                  <a:lnTo>
                    <a:pt x="265365" y="329576"/>
                  </a:lnTo>
                  <a:lnTo>
                    <a:pt x="258744" y="339185"/>
                  </a:lnTo>
                  <a:lnTo>
                    <a:pt x="258517" y="339396"/>
                  </a:lnTo>
                  <a:close/>
                </a:path>
                <a:path w="449579" h="449579">
                  <a:moveTo>
                    <a:pt x="217960" y="356532"/>
                  </a:moveTo>
                  <a:lnTo>
                    <a:pt x="177100" y="345482"/>
                  </a:lnTo>
                  <a:lnTo>
                    <a:pt x="174954" y="343452"/>
                  </a:lnTo>
                  <a:lnTo>
                    <a:pt x="172128" y="340209"/>
                  </a:lnTo>
                  <a:lnTo>
                    <a:pt x="172146" y="339365"/>
                  </a:lnTo>
                  <a:lnTo>
                    <a:pt x="258517" y="339396"/>
                  </a:lnTo>
                  <a:lnTo>
                    <a:pt x="250529" y="346807"/>
                  </a:lnTo>
                  <a:lnTo>
                    <a:pt x="240990" y="352238"/>
                  </a:lnTo>
                  <a:lnTo>
                    <a:pt x="230133" y="355479"/>
                  </a:lnTo>
                  <a:lnTo>
                    <a:pt x="217960" y="356532"/>
                  </a:lnTo>
                  <a:close/>
                </a:path>
              </a:pathLst>
            </a:custGeom>
            <a:solidFill>
              <a:srgbClr val="0466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227">
              <a:extLst>
                <a:ext uri="{FF2B5EF4-FFF2-40B4-BE49-F238E27FC236}">
                  <a16:creationId xmlns:a16="http://schemas.microsoft.com/office/drawing/2014/main" id="{0687D00F-AB4A-31BE-9F62-5C6E2FEE04F9}"/>
                </a:ext>
              </a:extLst>
            </p:cNvPr>
            <p:cNvSpPr/>
            <p:nvPr/>
          </p:nvSpPr>
          <p:spPr>
            <a:xfrm>
              <a:off x="8436140" y="7413980"/>
              <a:ext cx="449580" cy="449580"/>
            </a:xfrm>
            <a:custGeom>
              <a:avLst/>
              <a:gdLst/>
              <a:ahLst/>
              <a:cxnLst/>
              <a:rect l="l" t="t" r="r" b="b"/>
              <a:pathLst>
                <a:path w="449579" h="449579">
                  <a:moveTo>
                    <a:pt x="210769" y="140563"/>
                  </a:moveTo>
                  <a:lnTo>
                    <a:pt x="210172" y="140563"/>
                  </a:lnTo>
                  <a:lnTo>
                    <a:pt x="109855" y="283743"/>
                  </a:lnTo>
                  <a:lnTo>
                    <a:pt x="109855" y="284353"/>
                  </a:lnTo>
                  <a:lnTo>
                    <a:pt x="210286" y="283679"/>
                  </a:lnTo>
                  <a:lnTo>
                    <a:pt x="210769" y="140563"/>
                  </a:lnTo>
                  <a:close/>
                </a:path>
                <a:path w="449579" h="449579">
                  <a:moveTo>
                    <a:pt x="449173" y="224586"/>
                  </a:moveTo>
                  <a:lnTo>
                    <a:pt x="444601" y="179324"/>
                  </a:lnTo>
                  <a:lnTo>
                    <a:pt x="431520" y="137172"/>
                  </a:lnTo>
                  <a:lnTo>
                    <a:pt x="410806" y="99021"/>
                  </a:lnTo>
                  <a:lnTo>
                    <a:pt x="383387" y="65786"/>
                  </a:lnTo>
                  <a:lnTo>
                    <a:pt x="350151" y="38354"/>
                  </a:lnTo>
                  <a:lnTo>
                    <a:pt x="312000" y="17653"/>
                  </a:lnTo>
                  <a:lnTo>
                    <a:pt x="311785" y="17589"/>
                  </a:lnTo>
                  <a:lnTo>
                    <a:pt x="311785" y="283006"/>
                  </a:lnTo>
                  <a:lnTo>
                    <a:pt x="311746" y="294627"/>
                  </a:lnTo>
                  <a:lnTo>
                    <a:pt x="259994" y="294576"/>
                  </a:lnTo>
                  <a:lnTo>
                    <a:pt x="259803" y="349961"/>
                  </a:lnTo>
                  <a:lnTo>
                    <a:pt x="290931" y="352069"/>
                  </a:lnTo>
                  <a:lnTo>
                    <a:pt x="290906" y="361188"/>
                  </a:lnTo>
                  <a:lnTo>
                    <a:pt x="179146" y="360997"/>
                  </a:lnTo>
                  <a:lnTo>
                    <a:pt x="179171" y="351688"/>
                  </a:lnTo>
                  <a:lnTo>
                    <a:pt x="210108" y="349783"/>
                  </a:lnTo>
                  <a:lnTo>
                    <a:pt x="210286" y="294398"/>
                  </a:lnTo>
                  <a:lnTo>
                    <a:pt x="94856" y="294017"/>
                  </a:lnTo>
                  <a:lnTo>
                    <a:pt x="94881" y="284518"/>
                  </a:lnTo>
                  <a:lnTo>
                    <a:pt x="249605" y="65722"/>
                  </a:lnTo>
                  <a:lnTo>
                    <a:pt x="260743" y="65747"/>
                  </a:lnTo>
                  <a:lnTo>
                    <a:pt x="260032" y="283451"/>
                  </a:lnTo>
                  <a:lnTo>
                    <a:pt x="311785" y="283006"/>
                  </a:lnTo>
                  <a:lnTo>
                    <a:pt x="311785" y="17589"/>
                  </a:lnTo>
                  <a:lnTo>
                    <a:pt x="269849" y="4572"/>
                  </a:lnTo>
                  <a:lnTo>
                    <a:pt x="224586" y="0"/>
                  </a:lnTo>
                  <a:lnTo>
                    <a:pt x="179324" y="4572"/>
                  </a:lnTo>
                  <a:lnTo>
                    <a:pt x="137172" y="17653"/>
                  </a:lnTo>
                  <a:lnTo>
                    <a:pt x="99021" y="38354"/>
                  </a:lnTo>
                  <a:lnTo>
                    <a:pt x="65786" y="65786"/>
                  </a:lnTo>
                  <a:lnTo>
                    <a:pt x="38366" y="99021"/>
                  </a:lnTo>
                  <a:lnTo>
                    <a:pt x="17653" y="137172"/>
                  </a:lnTo>
                  <a:lnTo>
                    <a:pt x="4572" y="179324"/>
                  </a:lnTo>
                  <a:lnTo>
                    <a:pt x="0" y="224586"/>
                  </a:lnTo>
                  <a:lnTo>
                    <a:pt x="4572" y="269849"/>
                  </a:lnTo>
                  <a:lnTo>
                    <a:pt x="17653" y="312000"/>
                  </a:lnTo>
                  <a:lnTo>
                    <a:pt x="38366" y="350151"/>
                  </a:lnTo>
                  <a:lnTo>
                    <a:pt x="65786" y="383387"/>
                  </a:lnTo>
                  <a:lnTo>
                    <a:pt x="99021" y="410819"/>
                  </a:lnTo>
                  <a:lnTo>
                    <a:pt x="137172" y="431520"/>
                  </a:lnTo>
                  <a:lnTo>
                    <a:pt x="179324" y="444601"/>
                  </a:lnTo>
                  <a:lnTo>
                    <a:pt x="224586" y="449160"/>
                  </a:lnTo>
                  <a:lnTo>
                    <a:pt x="269849" y="444601"/>
                  </a:lnTo>
                  <a:lnTo>
                    <a:pt x="312000" y="431520"/>
                  </a:lnTo>
                  <a:lnTo>
                    <a:pt x="350151" y="410819"/>
                  </a:lnTo>
                  <a:lnTo>
                    <a:pt x="383387" y="383387"/>
                  </a:lnTo>
                  <a:lnTo>
                    <a:pt x="410806" y="350151"/>
                  </a:lnTo>
                  <a:lnTo>
                    <a:pt x="431520" y="312000"/>
                  </a:lnTo>
                  <a:lnTo>
                    <a:pt x="436880" y="294728"/>
                  </a:lnTo>
                  <a:lnTo>
                    <a:pt x="440524" y="283006"/>
                  </a:lnTo>
                  <a:lnTo>
                    <a:pt x="444601" y="269849"/>
                  </a:lnTo>
                  <a:lnTo>
                    <a:pt x="449173" y="224586"/>
                  </a:lnTo>
                  <a:close/>
                </a:path>
              </a:pathLst>
            </a:custGeom>
            <a:solidFill>
              <a:srgbClr val="B465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228">
              <a:extLst>
                <a:ext uri="{FF2B5EF4-FFF2-40B4-BE49-F238E27FC236}">
                  <a16:creationId xmlns:a16="http://schemas.microsoft.com/office/drawing/2014/main" id="{C1BAC492-57F0-A5C7-A9F4-F8A53864019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41551" y="4894422"/>
              <a:ext cx="4650356" cy="732568"/>
            </a:xfrm>
            <a:prstGeom prst="rect">
              <a:avLst/>
            </a:prstGeom>
          </p:spPr>
        </p:pic>
        <p:sp>
          <p:nvSpPr>
            <p:cNvPr id="84" name="object 229">
              <a:extLst>
                <a:ext uri="{FF2B5EF4-FFF2-40B4-BE49-F238E27FC236}">
                  <a16:creationId xmlns:a16="http://schemas.microsoft.com/office/drawing/2014/main" id="{5E690C37-EE2C-4C8A-3F7C-5C79261D9A28}"/>
                </a:ext>
              </a:extLst>
            </p:cNvPr>
            <p:cNvSpPr/>
            <p:nvPr/>
          </p:nvSpPr>
          <p:spPr>
            <a:xfrm>
              <a:off x="25958" y="4944143"/>
              <a:ext cx="11216640" cy="5191125"/>
            </a:xfrm>
            <a:custGeom>
              <a:avLst/>
              <a:gdLst/>
              <a:ahLst/>
              <a:cxnLst/>
              <a:rect l="l" t="t" r="r" b="b"/>
              <a:pathLst>
                <a:path w="11216640" h="5191125">
                  <a:moveTo>
                    <a:pt x="0" y="0"/>
                  </a:moveTo>
                  <a:lnTo>
                    <a:pt x="11216281" y="0"/>
                  </a:lnTo>
                  <a:lnTo>
                    <a:pt x="11216281" y="5190802"/>
                  </a:lnTo>
                  <a:lnTo>
                    <a:pt x="0" y="5190802"/>
                  </a:lnTo>
                  <a:lnTo>
                    <a:pt x="0" y="0"/>
                  </a:lnTo>
                  <a:close/>
                </a:path>
              </a:pathLst>
            </a:custGeom>
            <a:ln w="47625">
              <a:solidFill>
                <a:srgbClr val="E3782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pic>
        <p:nvPicPr>
          <p:cNvPr id="85" name="Picture 1487">
            <a:extLst>
              <a:ext uri="{FF2B5EF4-FFF2-40B4-BE49-F238E27FC236}">
                <a16:creationId xmlns:a16="http://schemas.microsoft.com/office/drawing/2014/main" id="{B9D8B909-D810-F6DD-2017-6ED3C160E662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7929" y="230726"/>
            <a:ext cx="10515600" cy="1303519"/>
          </a:xfrm>
          <a:prstGeom prst="rect">
            <a:avLst/>
          </a:prstGeom>
          <a:noFill/>
        </p:spPr>
      </p:pic>
      <p:sp>
        <p:nvSpPr>
          <p:cNvPr id="88" name="กล่องข้อความ 87">
            <a:extLst>
              <a:ext uri="{FF2B5EF4-FFF2-40B4-BE49-F238E27FC236}">
                <a16:creationId xmlns:a16="http://schemas.microsoft.com/office/drawing/2014/main" id="{1BA1E91D-5D21-D02C-7D97-EE742A8F4BF7}"/>
              </a:ext>
            </a:extLst>
          </p:cNvPr>
          <p:cNvSpPr txBox="1"/>
          <p:nvPr/>
        </p:nvSpPr>
        <p:spPr>
          <a:xfrm>
            <a:off x="873788" y="272097"/>
            <a:ext cx="9906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60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บริการสุขภาพพระสงฆ์ จังหวัดอุดรธานี</a:t>
            </a:r>
          </a:p>
        </p:txBody>
      </p:sp>
      <p:sp>
        <p:nvSpPr>
          <p:cNvPr id="86" name="object 233">
            <a:extLst>
              <a:ext uri="{FF2B5EF4-FFF2-40B4-BE49-F238E27FC236}">
                <a16:creationId xmlns:a16="http://schemas.microsoft.com/office/drawing/2014/main" id="{49B39FFB-B439-C616-0F29-0051ED95E364}"/>
              </a:ext>
            </a:extLst>
          </p:cNvPr>
          <p:cNvSpPr txBox="1"/>
          <p:nvPr/>
        </p:nvSpPr>
        <p:spPr>
          <a:xfrm>
            <a:off x="4724400" y="4381500"/>
            <a:ext cx="2286000" cy="50911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1" spc="-120" dirty="0">
                <a:solidFill>
                  <a:srgbClr val="FFFFFF"/>
                </a:solidFill>
                <a:latin typeface="Tahoma"/>
                <a:cs typeface="Tahoma"/>
              </a:rPr>
              <a:t>SERVICE</a:t>
            </a:r>
            <a:endParaRPr sz="3200" dirty="0">
              <a:latin typeface="Tahoma"/>
              <a:cs typeface="Tahoma"/>
            </a:endParaRPr>
          </a:p>
        </p:txBody>
      </p:sp>
      <p:sp>
        <p:nvSpPr>
          <p:cNvPr id="87" name="object 262">
            <a:extLst>
              <a:ext uri="{FF2B5EF4-FFF2-40B4-BE49-F238E27FC236}">
                <a16:creationId xmlns:a16="http://schemas.microsoft.com/office/drawing/2014/main" id="{D1CEE716-2DED-F38C-2763-8C75766307CA}"/>
              </a:ext>
            </a:extLst>
          </p:cNvPr>
          <p:cNvSpPr txBox="1"/>
          <p:nvPr/>
        </p:nvSpPr>
        <p:spPr>
          <a:xfrm>
            <a:off x="839982" y="6701108"/>
            <a:ext cx="2362200" cy="141000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81305">
              <a:lnSpc>
                <a:spcPct val="100000"/>
              </a:lnSpc>
              <a:spcBef>
                <a:spcPts val="135"/>
              </a:spcBef>
            </a:pPr>
            <a:endParaRPr lang="en-US" sz="2200" b="1" spc="-75" dirty="0">
              <a:solidFill>
                <a:srgbClr val="212121"/>
              </a:solidFill>
              <a:latin typeface="Tahoma"/>
              <a:cs typeface="Tahoma"/>
            </a:endParaRPr>
          </a:p>
          <a:p>
            <a:pPr marL="281305">
              <a:lnSpc>
                <a:spcPct val="100000"/>
              </a:lnSpc>
              <a:spcBef>
                <a:spcPts val="135"/>
              </a:spcBef>
            </a:pPr>
            <a:r>
              <a:rPr sz="2200" b="1" spc="-75" dirty="0" err="1">
                <a:solidFill>
                  <a:srgbClr val="212121"/>
                </a:solidFill>
                <a:latin typeface="Tahoma"/>
                <a:cs typeface="Tahoma"/>
              </a:rPr>
              <a:t>กุฏิชีวาภิบาล</a:t>
            </a:r>
            <a:endParaRPr lang="en-US" sz="2200" b="1" spc="-75" dirty="0">
              <a:solidFill>
                <a:srgbClr val="212121"/>
              </a:solidFill>
              <a:latin typeface="Tahoma"/>
              <a:cs typeface="Tahoma"/>
            </a:endParaRPr>
          </a:p>
          <a:p>
            <a:pPr marL="281305">
              <a:lnSpc>
                <a:spcPct val="100000"/>
              </a:lnSpc>
              <a:spcBef>
                <a:spcPts val="135"/>
              </a:spcBef>
            </a:pPr>
            <a:endParaRPr lang="en-US" sz="2200" b="1" spc="-75" dirty="0">
              <a:solidFill>
                <a:srgbClr val="7A3707"/>
              </a:solidFill>
              <a:latin typeface="Tahoma"/>
              <a:cs typeface="Tahoma"/>
            </a:endParaRPr>
          </a:p>
          <a:p>
            <a:pPr marL="28130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rgbClr val="7A3707"/>
                </a:solidFill>
                <a:latin typeface="Tahoma"/>
                <a:cs typeface="Tahoma"/>
              </a:rPr>
              <a:t>เชิงรุก</a:t>
            </a:r>
            <a:endParaRPr lang="th-TH" sz="1450" b="1" spc="10" dirty="0">
              <a:solidFill>
                <a:srgbClr val="083149"/>
              </a:solidFill>
              <a:latin typeface="Trebuchet MS"/>
              <a:cs typeface="Trebuchet MS"/>
            </a:endParaRPr>
          </a:p>
        </p:txBody>
      </p:sp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679042EC-5C9F-D990-45FD-848BE66DDAD6}"/>
              </a:ext>
            </a:extLst>
          </p:cNvPr>
          <p:cNvSpPr txBox="1"/>
          <p:nvPr/>
        </p:nvSpPr>
        <p:spPr>
          <a:xfrm>
            <a:off x="608074" y="8319236"/>
            <a:ext cx="229041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-6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</a:t>
            </a:r>
            <a:r>
              <a:rPr lang="th-TH" sz="1400" spc="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</a:t>
            </a:r>
            <a:r>
              <a:rPr lang="th-TH" sz="1400" spc="-7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</a:t>
            </a:r>
            <a:r>
              <a:rPr lang="th-TH" sz="1400" spc="-7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</a:t>
            </a:r>
            <a:r>
              <a:rPr lang="th-TH" sz="1400" spc="-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  <a:r>
              <a:rPr lang="th-TH" sz="1400" spc="-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</a:t>
            </a:r>
            <a:r>
              <a:rPr lang="th-TH" sz="1400" spc="4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</a:t>
            </a:r>
            <a:r>
              <a:rPr lang="th-TH" sz="1400" spc="-6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</a:t>
            </a:r>
            <a:r>
              <a:rPr lang="th-TH" sz="1400" spc="1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ุ</a:t>
            </a:r>
            <a:r>
              <a:rPr lang="th-TH" sz="1400" spc="-1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</a:t>
            </a:r>
            <a:r>
              <a:rPr lang="th-TH" sz="1400" spc="-8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</a:t>
            </a:r>
            <a:r>
              <a:rPr lang="th-TH" sz="1400" spc="-13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า</a:t>
            </a:r>
            <a:r>
              <a:rPr lang="th-TH" sz="1400" spc="-10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พพระสงฆ์</a:t>
            </a:r>
          </a:p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-7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spc="-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</a:t>
            </a:r>
            <a:r>
              <a:rPr lang="th-TH" sz="1400" spc="-5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</a:t>
            </a:r>
            <a:r>
              <a:rPr lang="th-TH" sz="1400" spc="-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</a:t>
            </a:r>
            <a:r>
              <a:rPr lang="th-TH" sz="1400" spc="-9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spc="-10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400" spc="7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en-GB" sz="1400" spc="-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1400" spc="8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r>
              <a:rPr lang="en-GB" sz="1400" spc="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GB" sz="1400" spc="1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</a:p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-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  <a:r>
              <a:rPr lang="th-TH" sz="1400" spc="-17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</a:t>
            </a:r>
            <a:r>
              <a:rPr lang="th-TH" sz="1400" spc="-6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</a:t>
            </a:r>
            <a:r>
              <a:rPr lang="th-TH" sz="1400" spc="-5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</a:t>
            </a:r>
            <a:r>
              <a:rPr lang="th-TH" sz="1400" spc="-8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400" spc="9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GB" sz="1400" spc="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GB" sz="1400" spc="-3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GB" sz="1400" spc="4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GB" sz="1400" spc="-10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medicine</a:t>
            </a:r>
            <a:endParaRPr lang="en-GB" sz="14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ส่งเสริมสุขภาพพระสงฆ์</a:t>
            </a:r>
          </a:p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-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การป้องกันโรค</a:t>
            </a:r>
          </a:p>
          <a:p>
            <a:pPr marL="298450" marR="5080" indent="-285750">
              <a:buFont typeface="Wingdings" panose="05000000000000000000" pitchFamily="2" charset="2"/>
              <a:buChar char="v"/>
            </a:pPr>
            <a:r>
              <a:rPr lang="th-TH" sz="1400" spc="-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วัดส่งเสริมสุขภาพ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0" name="Freeform 1488">
            <a:extLst>
              <a:ext uri="{FF2B5EF4-FFF2-40B4-BE49-F238E27FC236}">
                <a16:creationId xmlns:a16="http://schemas.microsoft.com/office/drawing/2014/main" id="{F56606AB-8E93-4FE5-308B-D4ABAA4A1755}"/>
              </a:ext>
            </a:extLst>
          </p:cNvPr>
          <p:cNvSpPr/>
          <p:nvPr/>
        </p:nvSpPr>
        <p:spPr>
          <a:xfrm flipV="1">
            <a:off x="83604" y="1822047"/>
            <a:ext cx="9612706" cy="3208873"/>
          </a:xfrm>
          <a:custGeom>
            <a:avLst/>
            <a:gdLst/>
            <a:ahLst/>
            <a:cxnLst/>
            <a:rect l="0" t="0" r="0" b="0"/>
            <a:pathLst>
              <a:path w="3251200" h="4318000">
                <a:moveTo>
                  <a:pt x="0" y="4318000"/>
                </a:moveTo>
                <a:lnTo>
                  <a:pt x="3251200" y="4318000"/>
                </a:lnTo>
                <a:lnTo>
                  <a:pt x="3251200" y="0"/>
                </a:lnTo>
                <a:lnTo>
                  <a:pt x="0" y="0"/>
                </a:lnTo>
                <a:lnTo>
                  <a:pt x="0" y="4318000"/>
                </a:lnTo>
                <a:close/>
              </a:path>
            </a:pathLst>
          </a:custGeom>
          <a:solidFill>
            <a:srgbClr val="FDF3E3">
              <a:alpha val="100000"/>
            </a:srgbClr>
          </a:solidFill>
          <a:ln w="12911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th-TH" dirty="0"/>
          </a:p>
        </p:txBody>
      </p:sp>
      <p:pic>
        <p:nvPicPr>
          <p:cNvPr id="91" name="Picture 1489">
            <a:extLst>
              <a:ext uri="{FF2B5EF4-FFF2-40B4-BE49-F238E27FC236}">
                <a16:creationId xmlns:a16="http://schemas.microsoft.com/office/drawing/2014/main" id="{73328F94-C810-4E98-F940-465F4C861B81}"/>
              </a:ext>
            </a:extLst>
          </p:cNvPr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6355" y="1962237"/>
            <a:ext cx="642889" cy="605423"/>
          </a:xfrm>
          <a:prstGeom prst="rect">
            <a:avLst/>
          </a:prstGeom>
          <a:noFill/>
        </p:spPr>
      </p:pic>
      <p:pic>
        <p:nvPicPr>
          <p:cNvPr id="92" name="Picture 1514">
            <a:extLst>
              <a:ext uri="{FF2B5EF4-FFF2-40B4-BE49-F238E27FC236}">
                <a16:creationId xmlns:a16="http://schemas.microsoft.com/office/drawing/2014/main" id="{F020C5F0-56A4-F4E3-2FF2-DA7E04815D16}"/>
              </a:ext>
            </a:extLst>
          </p:cNvPr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0743" y="4289132"/>
            <a:ext cx="397281" cy="741788"/>
          </a:xfrm>
          <a:prstGeom prst="rect">
            <a:avLst/>
          </a:prstGeom>
          <a:noFill/>
        </p:spPr>
      </p:pic>
      <p:pic>
        <p:nvPicPr>
          <p:cNvPr id="93" name="Picture 4">
            <a:extLst>
              <a:ext uri="{FF2B5EF4-FFF2-40B4-BE49-F238E27FC236}">
                <a16:creationId xmlns:a16="http://schemas.microsoft.com/office/drawing/2014/main" id="{60A0D554-CD5B-C820-94BD-61373415C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29" y="2717738"/>
            <a:ext cx="483543" cy="725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" name="Picture 4">
            <a:extLst>
              <a:ext uri="{FF2B5EF4-FFF2-40B4-BE49-F238E27FC236}">
                <a16:creationId xmlns:a16="http://schemas.microsoft.com/office/drawing/2014/main" id="{D70D0E50-F9E3-B965-1FF9-A00D71E57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71" y="3573550"/>
            <a:ext cx="483543" cy="725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" name="Picture 1489">
            <a:extLst>
              <a:ext uri="{FF2B5EF4-FFF2-40B4-BE49-F238E27FC236}">
                <a16:creationId xmlns:a16="http://schemas.microsoft.com/office/drawing/2014/main" id="{CAA90820-C1E3-DB26-3EB3-034631D18D39}"/>
              </a:ext>
            </a:extLst>
          </p:cNvPr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95158" y="1934576"/>
            <a:ext cx="561976" cy="508468"/>
          </a:xfrm>
          <a:prstGeom prst="rect">
            <a:avLst/>
          </a:prstGeom>
          <a:noFill/>
        </p:spPr>
      </p:pic>
      <p:pic>
        <p:nvPicPr>
          <p:cNvPr id="96" name="Picture 1450">
            <a:extLst>
              <a:ext uri="{FF2B5EF4-FFF2-40B4-BE49-F238E27FC236}">
                <a16:creationId xmlns:a16="http://schemas.microsoft.com/office/drawing/2014/main" id="{EEBAD953-20A9-2B28-8A4A-59323191C36A}"/>
              </a:ext>
            </a:extLst>
          </p:cNvPr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83789" y="2597305"/>
            <a:ext cx="483543" cy="322936"/>
          </a:xfrm>
          <a:prstGeom prst="rect">
            <a:avLst/>
          </a:prstGeom>
          <a:noFill/>
        </p:spPr>
      </p:pic>
      <p:pic>
        <p:nvPicPr>
          <p:cNvPr id="98" name="Picture 1601">
            <a:extLst>
              <a:ext uri="{FF2B5EF4-FFF2-40B4-BE49-F238E27FC236}">
                <a16:creationId xmlns:a16="http://schemas.microsoft.com/office/drawing/2014/main" id="{E048BA3B-6E6C-DA99-DA09-3A23FD9EF16A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9250" y="3869137"/>
            <a:ext cx="273050" cy="273050"/>
          </a:xfrm>
          <a:prstGeom prst="rect">
            <a:avLst/>
          </a:prstGeom>
          <a:noFill/>
        </p:spPr>
      </p:pic>
      <p:pic>
        <p:nvPicPr>
          <p:cNvPr id="99" name="Picture 1601">
            <a:extLst>
              <a:ext uri="{FF2B5EF4-FFF2-40B4-BE49-F238E27FC236}">
                <a16:creationId xmlns:a16="http://schemas.microsoft.com/office/drawing/2014/main" id="{55920674-E02A-0C93-E325-756A0C06A24B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9621" y="2214505"/>
            <a:ext cx="273050" cy="273050"/>
          </a:xfrm>
          <a:prstGeom prst="rect">
            <a:avLst/>
          </a:prstGeom>
          <a:noFill/>
        </p:spPr>
      </p:pic>
      <p:sp>
        <p:nvSpPr>
          <p:cNvPr id="100" name="object 263">
            <a:extLst>
              <a:ext uri="{FF2B5EF4-FFF2-40B4-BE49-F238E27FC236}">
                <a16:creationId xmlns:a16="http://schemas.microsoft.com/office/drawing/2014/main" id="{CD7906D3-5C2E-7F73-DE37-6B21E184680F}"/>
              </a:ext>
            </a:extLst>
          </p:cNvPr>
          <p:cNvSpPr txBox="1"/>
          <p:nvPr/>
        </p:nvSpPr>
        <p:spPr>
          <a:xfrm>
            <a:off x="3136120" y="7011465"/>
            <a:ext cx="1828800" cy="128689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sz="2200" b="1" spc="-75" dirty="0">
                <a:solidFill>
                  <a:srgbClr val="FFFFFF"/>
                </a:solidFill>
                <a:latin typeface="Tahoma"/>
                <a:cs typeface="Tahoma"/>
              </a:rPr>
              <a:t>รพ.สต./</a:t>
            </a:r>
            <a:r>
              <a:rPr sz="2200" b="1" spc="-75" dirty="0" err="1">
                <a:solidFill>
                  <a:srgbClr val="FFFFFF"/>
                </a:solidFill>
                <a:latin typeface="Tahoma"/>
                <a:cs typeface="Tahoma"/>
              </a:rPr>
              <a:t>สอน</a:t>
            </a:r>
            <a:r>
              <a:rPr sz="2200" b="1" spc="-7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endParaRPr lang="th-TH" sz="2200" b="1" spc="-75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endParaRPr lang="th-TH" sz="2200" b="1" spc="-75" dirty="0">
              <a:solidFill>
                <a:srgbClr val="7A3707"/>
              </a:solidFill>
              <a:latin typeface="Tahoma"/>
              <a:cs typeface="Tahoma"/>
            </a:endParaRP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chemeClr val="accent5">
                    <a:lumMod val="50000"/>
                  </a:schemeClr>
                </a:solidFill>
                <a:latin typeface="Tahoma"/>
                <a:cs typeface="Tahoma"/>
              </a:rPr>
              <a:t>สนับสนุน</a:t>
            </a:r>
            <a:endParaRPr lang="en-GB" sz="1400" b="1" spc="10" dirty="0">
              <a:solidFill>
                <a:schemeClr val="accent5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396875" indent="-34290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endParaRPr lang="th-TH" sz="1400" b="1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02" name="กล่องข้อความ 101">
            <a:extLst>
              <a:ext uri="{FF2B5EF4-FFF2-40B4-BE49-F238E27FC236}">
                <a16:creationId xmlns:a16="http://schemas.microsoft.com/office/drawing/2014/main" id="{51EBAFA7-7749-80A6-57E4-0329B0075738}"/>
              </a:ext>
            </a:extLst>
          </p:cNvPr>
          <p:cNvSpPr txBox="1"/>
          <p:nvPr/>
        </p:nvSpPr>
        <p:spPr>
          <a:xfrm>
            <a:off x="2617826" y="8186004"/>
            <a:ext cx="2362200" cy="1905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กุฎ</a:t>
            </a:r>
            <a:r>
              <a:rPr lang="th-TH" sz="1400" spc="-75" dirty="0" err="1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ิชี</a:t>
            </a: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วา</a:t>
            </a:r>
            <a:r>
              <a:rPr lang="th-TH" sz="1400" spc="-75" dirty="0" err="1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ภิ</a:t>
            </a: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บาลอำเภอละ </a:t>
            </a:r>
            <a:r>
              <a:rPr lang="en-US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1 </a:t>
            </a: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แห่ง</a:t>
            </a:r>
            <a:endParaRPr lang="en-US" sz="1400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พระ</a:t>
            </a:r>
            <a:r>
              <a:rPr lang="th-TH" sz="1400" spc="-75" dirty="0" err="1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คิลฯ</a:t>
            </a:r>
            <a:r>
              <a:rPr lang="en-US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ตำบล</a:t>
            </a:r>
            <a:r>
              <a:rPr lang="en-US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 1</a:t>
            </a: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แห่ง</a:t>
            </a:r>
            <a:endParaRPr lang="en-US" sz="1400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-75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/>
              </a:rPr>
              <a:t>คัดกรองสุขภาพพระสงฆ์</a:t>
            </a:r>
            <a:endParaRPr lang="en-US" sz="1400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-50" dirty="0">
                <a:solidFill>
                  <a:srgbClr val="083149"/>
                </a:solidFill>
                <a:latin typeface="Tahoma"/>
                <a:cs typeface="Tahoma"/>
              </a:rPr>
              <a:t>อ</a:t>
            </a:r>
            <a:r>
              <a:rPr lang="th-TH" sz="1400" spc="-55" dirty="0">
                <a:solidFill>
                  <a:srgbClr val="083149"/>
                </a:solidFill>
                <a:latin typeface="Tahoma"/>
                <a:cs typeface="Tahoma"/>
              </a:rPr>
              <a:t>ส</a:t>
            </a:r>
            <a:r>
              <a:rPr lang="th-TH" sz="1400" spc="-30" dirty="0">
                <a:solidFill>
                  <a:srgbClr val="083149"/>
                </a:solidFill>
                <a:latin typeface="Tahoma"/>
                <a:cs typeface="Tahoma"/>
              </a:rPr>
              <a:t>ม</a:t>
            </a:r>
            <a:r>
              <a:rPr lang="th-TH" sz="1400" spc="-95" dirty="0">
                <a:solidFill>
                  <a:srgbClr val="083149"/>
                </a:solidFill>
                <a:latin typeface="Trebuchet MS"/>
                <a:cs typeface="Trebuchet MS"/>
              </a:rPr>
              <a:t>.</a:t>
            </a:r>
            <a:r>
              <a:rPr lang="th-TH" sz="1400" spc="-100" dirty="0">
                <a:solidFill>
                  <a:srgbClr val="083149"/>
                </a:solidFill>
                <a:latin typeface="Trebuchet MS"/>
                <a:cs typeface="Trebuchet MS"/>
              </a:rPr>
              <a:t> </a:t>
            </a:r>
            <a:r>
              <a:rPr lang="en-GB" sz="1400" spc="75" dirty="0">
                <a:solidFill>
                  <a:srgbClr val="083149"/>
                </a:solidFill>
                <a:latin typeface="Trebuchet MS"/>
                <a:cs typeface="Trebuchet MS"/>
              </a:rPr>
              <a:t>R</a:t>
            </a:r>
            <a:r>
              <a:rPr lang="en-GB" sz="1400" spc="-40" dirty="0">
                <a:solidFill>
                  <a:srgbClr val="083149"/>
                </a:solidFill>
                <a:latin typeface="Trebuchet MS"/>
                <a:cs typeface="Trebuchet MS"/>
              </a:rPr>
              <a:t>i</a:t>
            </a:r>
            <a:r>
              <a:rPr lang="en-GB" sz="1400" spc="85" dirty="0">
                <a:solidFill>
                  <a:srgbClr val="083149"/>
                </a:solidFill>
                <a:latin typeface="Trebuchet MS"/>
                <a:cs typeface="Trebuchet MS"/>
              </a:rPr>
              <a:t>d</a:t>
            </a:r>
            <a:r>
              <a:rPr lang="en-GB" sz="1400" spc="40" dirty="0">
                <a:solidFill>
                  <a:srgbClr val="083149"/>
                </a:solidFill>
                <a:latin typeface="Trebuchet MS"/>
                <a:cs typeface="Trebuchet MS"/>
              </a:rPr>
              <a:t>e</a:t>
            </a:r>
            <a:r>
              <a:rPr lang="en-GB" sz="1400" spc="10" dirty="0">
                <a:solidFill>
                  <a:srgbClr val="083149"/>
                </a:solidFill>
                <a:latin typeface="Trebuchet MS"/>
                <a:cs typeface="Trebuchet MS"/>
              </a:rPr>
              <a:t>r</a:t>
            </a:r>
            <a:endParaRPr lang="en-US" sz="1400" spc="10" dirty="0">
              <a:solidFill>
                <a:srgbClr val="083149"/>
              </a:solidFill>
              <a:latin typeface="Trebuchet MS"/>
              <a:cs typeface="Trebuchet MS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-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  <a:r>
              <a:rPr lang="th-TH" sz="1400" spc="-17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</a:t>
            </a:r>
            <a:r>
              <a:rPr lang="th-TH" sz="1400" spc="-6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</a:t>
            </a:r>
            <a:r>
              <a:rPr lang="th-TH" sz="1400" spc="-5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</a:t>
            </a:r>
            <a:r>
              <a:rPr lang="th-TH" sz="1400" spc="-8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400" spc="9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GB" sz="1400" spc="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GB" sz="1400" spc="-3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GB" sz="1400" spc="4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th-TH" sz="1400" spc="-10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400" spc="27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lang="en-GB" sz="1400" spc="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GB" sz="1400" spc="85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r>
              <a:rPr lang="en-GB" sz="1400" spc="-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1400" spc="114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GB" sz="1400" spc="-4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1400" spc="5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en-GB" sz="14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</a:p>
          <a:p>
            <a:pPr marL="225425" indent="-171450"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4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ส่งเสริมสุขภาพพระสงฆ์</a:t>
            </a:r>
            <a:endParaRPr lang="en-US" sz="14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5425" indent="-171450"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en-US" sz="14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Station Box Set</a:t>
            </a:r>
            <a:endParaRPr lang="en-GB" sz="14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endParaRPr lang="th-TH" sz="14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" name="object 263">
            <a:extLst>
              <a:ext uri="{FF2B5EF4-FFF2-40B4-BE49-F238E27FC236}">
                <a16:creationId xmlns:a16="http://schemas.microsoft.com/office/drawing/2014/main" id="{4C40BF02-A55C-3D62-DB7E-7A0ED7263CAB}"/>
              </a:ext>
            </a:extLst>
          </p:cNvPr>
          <p:cNvSpPr txBox="1"/>
          <p:nvPr/>
        </p:nvSpPr>
        <p:spPr>
          <a:xfrm>
            <a:off x="5355642" y="6994375"/>
            <a:ext cx="1828800" cy="128689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chemeClr val="bg1"/>
                </a:solidFill>
                <a:latin typeface="Tahoma"/>
                <a:cs typeface="Tahoma"/>
              </a:rPr>
              <a:t>     รพช.</a:t>
            </a: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endParaRPr lang="th-TH" sz="2200" b="1" spc="-75" dirty="0">
              <a:solidFill>
                <a:srgbClr val="7A3707"/>
              </a:solidFill>
              <a:latin typeface="Tahoma"/>
              <a:cs typeface="Tahoma"/>
            </a:endParaRP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rgbClr val="008000"/>
                </a:solidFill>
                <a:latin typeface="Tahoma"/>
                <a:cs typeface="Tahoma"/>
              </a:rPr>
              <a:t>ส่งต่อ</a:t>
            </a:r>
            <a:endParaRPr lang="en-GB" sz="1400" b="1" spc="10" dirty="0">
              <a:solidFill>
                <a:srgbClr val="008000"/>
              </a:solidFill>
              <a:latin typeface="Trebuchet MS"/>
              <a:cs typeface="Trebuchet MS"/>
            </a:endParaRPr>
          </a:p>
          <a:p>
            <a:pPr marL="396875" indent="-34290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endParaRPr lang="th-TH" sz="1400" b="1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CF330F67-97A4-1F93-7EDE-905C72E89F08}"/>
              </a:ext>
            </a:extLst>
          </p:cNvPr>
          <p:cNvSpPr txBox="1"/>
          <p:nvPr/>
        </p:nvSpPr>
        <p:spPr>
          <a:xfrm>
            <a:off x="4876799" y="8373251"/>
            <a:ext cx="2290415" cy="1331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3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หอสงฆ์อาพาธ/ตึกสงฆ์อาพาธ</a:t>
            </a: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3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lang="en-US" sz="13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Fast Track</a:t>
            </a: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3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มาตรฐานบริการสงฆ์อาพาธที่เอื้อต่อพระธรรมวินัย</a:t>
            </a: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3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แพทย์เวชศาสตร์ครอบครัว</a:t>
            </a:r>
          </a:p>
        </p:txBody>
      </p:sp>
      <p:sp>
        <p:nvSpPr>
          <p:cNvPr id="105" name="object 263">
            <a:extLst>
              <a:ext uri="{FF2B5EF4-FFF2-40B4-BE49-F238E27FC236}">
                <a16:creationId xmlns:a16="http://schemas.microsoft.com/office/drawing/2014/main" id="{17D467BE-882A-AFD4-634F-3DEB8157BCAD}"/>
              </a:ext>
            </a:extLst>
          </p:cNvPr>
          <p:cNvSpPr txBox="1"/>
          <p:nvPr/>
        </p:nvSpPr>
        <p:spPr>
          <a:xfrm>
            <a:off x="7586015" y="7032345"/>
            <a:ext cx="2110295" cy="128689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chemeClr val="bg1"/>
                </a:solidFill>
                <a:latin typeface="Tahoma"/>
                <a:cs typeface="Tahoma"/>
              </a:rPr>
              <a:t> รพท./รพศ.</a:t>
            </a: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endParaRPr lang="th-TH" sz="2200" b="1" spc="-75" dirty="0">
              <a:solidFill>
                <a:srgbClr val="7A3707"/>
              </a:solidFill>
              <a:latin typeface="Tahoma"/>
              <a:cs typeface="Tahoma"/>
            </a:endParaRPr>
          </a:p>
          <a:p>
            <a:pPr marL="53975">
              <a:lnSpc>
                <a:spcPct val="100000"/>
              </a:lnSpc>
              <a:spcBef>
                <a:spcPts val="135"/>
              </a:spcBef>
            </a:pPr>
            <a:r>
              <a:rPr lang="th-TH" sz="2200" b="1" spc="-7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ครบวงจร</a:t>
            </a:r>
            <a:endParaRPr lang="en-GB" sz="1400" b="1" spc="10" dirty="0">
              <a:solidFill>
                <a:schemeClr val="accent2">
                  <a:lumMod val="75000"/>
                </a:schemeClr>
              </a:solidFill>
              <a:latin typeface="Trebuchet MS"/>
              <a:cs typeface="Trebuchet MS"/>
            </a:endParaRPr>
          </a:p>
          <a:p>
            <a:pPr marL="396875" indent="-34290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endParaRPr lang="th-TH" sz="1400" b="1" spc="-75" dirty="0">
              <a:solidFill>
                <a:schemeClr val="accent1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ABAA71C5-F0FA-F657-174D-16BD4487D0DB}"/>
              </a:ext>
            </a:extLst>
          </p:cNvPr>
          <p:cNvSpPr txBox="1"/>
          <p:nvPr/>
        </p:nvSpPr>
        <p:spPr>
          <a:xfrm>
            <a:off x="7238999" y="8373251"/>
            <a:ext cx="2362200" cy="1102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39725" indent="-2857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6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รพ.สงฆ์ ตติยภูมิ</a:t>
            </a:r>
          </a:p>
          <a:p>
            <a:pPr marL="339725" indent="-2857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r>
              <a:rPr lang="th-TH" sz="1600" spc="30" dirty="0">
                <a:solidFill>
                  <a:srgbClr val="08314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ตึกสงฆ์อาพาธที่เอื้อต่อพระธรรมวินัย</a:t>
            </a:r>
            <a:endParaRPr lang="en-GB" sz="16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5425" indent="-171450">
              <a:lnSpc>
                <a:spcPct val="100000"/>
              </a:lnSpc>
              <a:spcBef>
                <a:spcPts val="135"/>
              </a:spcBef>
              <a:buFont typeface="Wingdings" panose="05000000000000000000" pitchFamily="2" charset="2"/>
              <a:buChar char="v"/>
            </a:pPr>
            <a:endParaRPr lang="th-TH" sz="1600" spc="30" dirty="0">
              <a:solidFill>
                <a:srgbClr val="08314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DA911A6C-BF04-56A4-DB6D-D09CFA6EEB5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67997" y="2982379"/>
            <a:ext cx="561976" cy="561976"/>
          </a:xfrm>
          <a:prstGeom prst="rect">
            <a:avLst/>
          </a:prstGeom>
        </p:spPr>
      </p:pic>
      <p:pic>
        <p:nvPicPr>
          <p:cNvPr id="112" name="รูปภาพ 111">
            <a:extLst>
              <a:ext uri="{FF2B5EF4-FFF2-40B4-BE49-F238E27FC236}">
                <a16:creationId xmlns:a16="http://schemas.microsoft.com/office/drawing/2014/main" id="{13E983DB-5C39-C7B1-640F-C23F64C6C63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964920" y="3466581"/>
            <a:ext cx="592214" cy="592214"/>
          </a:xfrm>
          <a:prstGeom prst="rect">
            <a:avLst/>
          </a:prstGeom>
        </p:spPr>
      </p:pic>
      <p:sp>
        <p:nvSpPr>
          <p:cNvPr id="113" name="กล่องข้อความ 112">
            <a:extLst>
              <a:ext uri="{FF2B5EF4-FFF2-40B4-BE49-F238E27FC236}">
                <a16:creationId xmlns:a16="http://schemas.microsoft.com/office/drawing/2014/main" id="{84942A24-6D82-0D08-3D13-B6AD1269E634}"/>
              </a:ext>
            </a:extLst>
          </p:cNvPr>
          <p:cNvSpPr txBox="1"/>
          <p:nvPr/>
        </p:nvSpPr>
        <p:spPr>
          <a:xfrm>
            <a:off x="1598917" y="2151162"/>
            <a:ext cx="30004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วัด                1,612  แห่ง</a:t>
            </a:r>
          </a:p>
        </p:txBody>
      </p:sp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9E8D7461-9BDF-20AA-9D16-BCF4DC300F18}"/>
              </a:ext>
            </a:extLst>
          </p:cNvPr>
          <p:cNvSpPr txBox="1"/>
          <p:nvPr/>
        </p:nvSpPr>
        <p:spPr>
          <a:xfrm>
            <a:off x="1597668" y="2857493"/>
            <a:ext cx="28981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พระสงฆ์         3,732  รูป</a:t>
            </a:r>
          </a:p>
        </p:txBody>
      </p:sp>
      <p:sp>
        <p:nvSpPr>
          <p:cNvPr id="115" name="กล่องข้อความ 114">
            <a:extLst>
              <a:ext uri="{FF2B5EF4-FFF2-40B4-BE49-F238E27FC236}">
                <a16:creationId xmlns:a16="http://schemas.microsoft.com/office/drawing/2014/main" id="{AF219B0D-1272-3869-B497-972826DD513F}"/>
              </a:ext>
            </a:extLst>
          </p:cNvPr>
          <p:cNvSpPr txBox="1"/>
          <p:nvPr/>
        </p:nvSpPr>
        <p:spPr>
          <a:xfrm>
            <a:off x="1628458" y="3565309"/>
            <a:ext cx="3248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</a:t>
            </a:r>
            <a:r>
              <a:rPr lang="th-TH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คิ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ลานุปัฏ</a:t>
            </a:r>
            <a:r>
              <a:rPr lang="th-TH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ฐาก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249  รูป</a:t>
            </a: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9C7ED0F9-A7CC-FFC2-43A9-3A2A2E4C8AA4}"/>
              </a:ext>
            </a:extLst>
          </p:cNvPr>
          <p:cNvSpPr txBox="1"/>
          <p:nvPr/>
        </p:nvSpPr>
        <p:spPr>
          <a:xfrm>
            <a:off x="1597668" y="4271750"/>
            <a:ext cx="324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พระอาพาธ        134  รูป</a:t>
            </a:r>
          </a:p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พระอาพาธระยะท้าย 8 รูป</a:t>
            </a:r>
          </a:p>
        </p:txBody>
      </p:sp>
      <p:pic>
        <p:nvPicPr>
          <p:cNvPr id="117" name="Picture 2">
            <a:extLst>
              <a:ext uri="{FF2B5EF4-FFF2-40B4-BE49-F238E27FC236}">
                <a16:creationId xmlns:a16="http://schemas.microsoft.com/office/drawing/2014/main" id="{506E251A-2F1A-2F16-D8EF-12DE2488E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086" y="4344750"/>
            <a:ext cx="573048" cy="509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8" name="กล่องข้อความ 117">
            <a:extLst>
              <a:ext uri="{FF2B5EF4-FFF2-40B4-BE49-F238E27FC236}">
                <a16:creationId xmlns:a16="http://schemas.microsoft.com/office/drawing/2014/main" id="{5C9AC807-52E3-A19A-BD97-B9BD7E5E62A9}"/>
              </a:ext>
            </a:extLst>
          </p:cNvPr>
          <p:cNvSpPr txBox="1"/>
          <p:nvPr/>
        </p:nvSpPr>
        <p:spPr>
          <a:xfrm>
            <a:off x="5691588" y="2000845"/>
            <a:ext cx="400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กุฏิชีวา</a:t>
            </a:r>
            <a:r>
              <a:rPr lang="th-TH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ภิ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บาล   40  แห่ง</a:t>
            </a:r>
          </a:p>
        </p:txBody>
      </p:sp>
      <p:sp>
        <p:nvSpPr>
          <p:cNvPr id="119" name="กล่องข้อความ 118">
            <a:extLst>
              <a:ext uri="{FF2B5EF4-FFF2-40B4-BE49-F238E27FC236}">
                <a16:creationId xmlns:a16="http://schemas.microsoft.com/office/drawing/2014/main" id="{3E25EC4B-ECFB-9A3E-D4D8-37EB88C18910}"/>
              </a:ext>
            </a:extLst>
          </p:cNvPr>
          <p:cNvSpPr txBox="1"/>
          <p:nvPr/>
        </p:nvSpPr>
        <p:spPr>
          <a:xfrm>
            <a:off x="5742660" y="2627603"/>
            <a:ext cx="400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รพช.             19  แห่ง</a:t>
            </a:r>
          </a:p>
        </p:txBody>
      </p:sp>
      <p:sp>
        <p:nvSpPr>
          <p:cNvPr id="120" name="กล่องข้อความ 119">
            <a:extLst>
              <a:ext uri="{FF2B5EF4-FFF2-40B4-BE49-F238E27FC236}">
                <a16:creationId xmlns:a16="http://schemas.microsoft.com/office/drawing/2014/main" id="{27E624E5-AE28-BE9B-9638-585837D34AA5}"/>
              </a:ext>
            </a:extLst>
          </p:cNvPr>
          <p:cNvSpPr txBox="1"/>
          <p:nvPr/>
        </p:nvSpPr>
        <p:spPr>
          <a:xfrm>
            <a:off x="5755855" y="3094593"/>
            <a:ext cx="400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รพท.              1  แห่ง</a:t>
            </a:r>
          </a:p>
        </p:txBody>
      </p:sp>
      <p:sp>
        <p:nvSpPr>
          <p:cNvPr id="121" name="กล่องข้อความ 120">
            <a:extLst>
              <a:ext uri="{FF2B5EF4-FFF2-40B4-BE49-F238E27FC236}">
                <a16:creationId xmlns:a16="http://schemas.microsoft.com/office/drawing/2014/main" id="{079E7327-80A4-6B36-6053-27FA45716FDD}"/>
              </a:ext>
            </a:extLst>
          </p:cNvPr>
          <p:cNvSpPr txBox="1"/>
          <p:nvPr/>
        </p:nvSpPr>
        <p:spPr>
          <a:xfrm>
            <a:off x="5755855" y="3531453"/>
            <a:ext cx="400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รพศ.              1  แห่ง</a:t>
            </a:r>
          </a:p>
        </p:txBody>
      </p:sp>
      <p:sp>
        <p:nvSpPr>
          <p:cNvPr id="122" name="กล่องข้อความ 121">
            <a:extLst>
              <a:ext uri="{FF2B5EF4-FFF2-40B4-BE49-F238E27FC236}">
                <a16:creationId xmlns:a16="http://schemas.microsoft.com/office/drawing/2014/main" id="{02687BE2-ACE4-08BC-A44C-50ABCF23562C}"/>
              </a:ext>
            </a:extLst>
          </p:cNvPr>
          <p:cNvSpPr txBox="1"/>
          <p:nvPr/>
        </p:nvSpPr>
        <p:spPr>
          <a:xfrm>
            <a:off x="5755855" y="4077241"/>
            <a:ext cx="40047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จำนวนเตียงในรพ.              97 เตียง</a:t>
            </a:r>
          </a:p>
          <a:p>
            <a:r>
              <a:rPr lang="th-TH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จำนวนเตียงในกุฎ</a:t>
            </a:r>
            <a:r>
              <a:rPr lang="th-TH" sz="1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ิชี</a:t>
            </a:r>
            <a:r>
              <a:rPr lang="th-TH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วา</a:t>
            </a:r>
            <a:r>
              <a:rPr lang="th-TH" sz="1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ภิ</a:t>
            </a:r>
            <a:r>
              <a:rPr lang="th-TH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บาล   51 เตียง</a:t>
            </a:r>
          </a:p>
        </p:txBody>
      </p:sp>
      <p:sp>
        <p:nvSpPr>
          <p:cNvPr id="125" name="กล่องข้อความ 124">
            <a:extLst>
              <a:ext uri="{FF2B5EF4-FFF2-40B4-BE49-F238E27FC236}">
                <a16:creationId xmlns:a16="http://schemas.microsoft.com/office/drawing/2014/main" id="{474AD5B2-FFCA-B3F5-28CA-2F4DACB01946}"/>
              </a:ext>
            </a:extLst>
          </p:cNvPr>
          <p:cNvSpPr txBox="1"/>
          <p:nvPr/>
        </p:nvSpPr>
        <p:spPr>
          <a:xfrm>
            <a:off x="2925036" y="5493615"/>
            <a:ext cx="3141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SERVICE</a:t>
            </a:r>
            <a:endParaRPr lang="th-TH" sz="3600" b="1" dirty="0">
              <a:solidFill>
                <a:schemeClr val="bg1"/>
              </a:solidFill>
            </a:endParaRPr>
          </a:p>
        </p:txBody>
      </p:sp>
      <p:pic>
        <p:nvPicPr>
          <p:cNvPr id="127" name="รูปภาพ 126">
            <a:extLst>
              <a:ext uri="{FF2B5EF4-FFF2-40B4-BE49-F238E27FC236}">
                <a16:creationId xmlns:a16="http://schemas.microsoft.com/office/drawing/2014/main" id="{C59A9738-30B5-CC0E-9AB0-1C0AE3F4B91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129" name="ตัวแทนหมายเลขสไลด์ 128">
            <a:extLst>
              <a:ext uri="{FF2B5EF4-FFF2-40B4-BE49-F238E27FC236}">
                <a16:creationId xmlns:a16="http://schemas.microsoft.com/office/drawing/2014/main" id="{F7A19DF8-1C72-2400-DC82-A284A4F5C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30" name="กล่องข้อความ 129">
            <a:extLst>
              <a:ext uri="{FF2B5EF4-FFF2-40B4-BE49-F238E27FC236}">
                <a16:creationId xmlns:a16="http://schemas.microsoft.com/office/drawing/2014/main" id="{E210534D-15A7-CDF4-EBDB-6D9B35E92E2D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64576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557036" y="8739810"/>
            <a:ext cx="3049757" cy="350769"/>
          </a:xfrm>
          <a:custGeom>
            <a:avLst/>
            <a:gdLst/>
            <a:ahLst/>
            <a:cxnLst/>
            <a:rect l="l" t="t" r="r" b="b"/>
            <a:pathLst>
              <a:path w="3049757" h="350769">
                <a:moveTo>
                  <a:pt x="0" y="0"/>
                </a:moveTo>
                <a:lnTo>
                  <a:pt x="3049757" y="0"/>
                </a:lnTo>
                <a:lnTo>
                  <a:pt x="3049757" y="350770"/>
                </a:lnTo>
                <a:lnTo>
                  <a:pt x="0" y="350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149966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573228" y="6062430"/>
            <a:ext cx="4009681" cy="3426267"/>
            <a:chOff x="0" y="0"/>
            <a:chExt cx="3003701" cy="25192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03701" cy="2519255"/>
            </a:xfrm>
            <a:custGeom>
              <a:avLst/>
              <a:gdLst/>
              <a:ahLst/>
              <a:cxnLst/>
              <a:rect l="l" t="t" r="r" b="b"/>
              <a:pathLst>
                <a:path w="3003701" h="2519255">
                  <a:moveTo>
                    <a:pt x="81233" y="0"/>
                  </a:moveTo>
                  <a:lnTo>
                    <a:pt x="2922468" y="0"/>
                  </a:lnTo>
                  <a:cubicBezTo>
                    <a:pt x="2944012" y="0"/>
                    <a:pt x="2964674" y="8558"/>
                    <a:pt x="2979908" y="23793"/>
                  </a:cubicBezTo>
                  <a:cubicBezTo>
                    <a:pt x="2995142" y="39027"/>
                    <a:pt x="3003701" y="59689"/>
                    <a:pt x="3003701" y="81233"/>
                  </a:cubicBezTo>
                  <a:lnTo>
                    <a:pt x="3003701" y="2438022"/>
                  </a:lnTo>
                  <a:cubicBezTo>
                    <a:pt x="3003701" y="2482886"/>
                    <a:pt x="2967331" y="2519255"/>
                    <a:pt x="2922468" y="2519255"/>
                  </a:cubicBezTo>
                  <a:lnTo>
                    <a:pt x="81233" y="2519255"/>
                  </a:lnTo>
                  <a:cubicBezTo>
                    <a:pt x="59689" y="2519255"/>
                    <a:pt x="39027" y="2510697"/>
                    <a:pt x="23793" y="2495462"/>
                  </a:cubicBezTo>
                  <a:cubicBezTo>
                    <a:pt x="8558" y="2480228"/>
                    <a:pt x="0" y="2459566"/>
                    <a:pt x="0" y="2438022"/>
                  </a:cubicBezTo>
                  <a:lnTo>
                    <a:pt x="0" y="81233"/>
                  </a:lnTo>
                  <a:cubicBezTo>
                    <a:pt x="0" y="59689"/>
                    <a:pt x="8558" y="39027"/>
                    <a:pt x="23793" y="23793"/>
                  </a:cubicBezTo>
                  <a:cubicBezTo>
                    <a:pt x="39027" y="8558"/>
                    <a:pt x="59689" y="0"/>
                    <a:pt x="81233" y="0"/>
                  </a:cubicBezTo>
                  <a:close/>
                </a:path>
              </a:pathLst>
            </a:custGeom>
            <a:solidFill>
              <a:srgbClr val="FFFFFF"/>
            </a:solidFill>
            <a:ln w="104775" cap="rnd">
              <a:solidFill>
                <a:srgbClr val="9397D8"/>
              </a:solidFill>
              <a:prstDash val="solid"/>
              <a:round/>
            </a:ln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003701" cy="255735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  <a:spcBef>
                  <a:spcPct val="0"/>
                </a:spcBef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1873303" y="4879048"/>
            <a:ext cx="1252877" cy="1449935"/>
          </a:xfrm>
          <a:custGeom>
            <a:avLst/>
            <a:gdLst/>
            <a:ahLst/>
            <a:cxnLst/>
            <a:rect l="l" t="t" r="r" b="b"/>
            <a:pathLst>
              <a:path w="1252876" h="1449935">
                <a:moveTo>
                  <a:pt x="0" y="0"/>
                </a:moveTo>
                <a:lnTo>
                  <a:pt x="1252876" y="0"/>
                </a:lnTo>
                <a:lnTo>
                  <a:pt x="1252876" y="1449934"/>
                </a:lnTo>
                <a:lnTo>
                  <a:pt x="0" y="1449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Freeform 7"/>
          <p:cNvSpPr/>
          <p:nvPr/>
        </p:nvSpPr>
        <p:spPr>
          <a:xfrm rot="-10800000">
            <a:off x="811090" y="3952251"/>
            <a:ext cx="3771818" cy="383685"/>
          </a:xfrm>
          <a:custGeom>
            <a:avLst/>
            <a:gdLst/>
            <a:ahLst/>
            <a:cxnLst/>
            <a:rect l="l" t="t" r="r" b="b"/>
            <a:pathLst>
              <a:path w="6210327" h="462135">
                <a:moveTo>
                  <a:pt x="0" y="0"/>
                </a:moveTo>
                <a:lnTo>
                  <a:pt x="6210328" y="0"/>
                </a:lnTo>
                <a:lnTo>
                  <a:pt x="6210328" y="462134"/>
                </a:lnTo>
                <a:lnTo>
                  <a:pt x="0" y="4621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286352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949418" y="3080981"/>
            <a:ext cx="3887054" cy="1000481"/>
            <a:chOff x="0" y="0"/>
            <a:chExt cx="5426266" cy="1608111"/>
          </a:xfrm>
          <a:solidFill>
            <a:srgbClr val="9999FF"/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5426266" cy="1608111"/>
            </a:xfrm>
            <a:custGeom>
              <a:avLst/>
              <a:gdLst/>
              <a:ahLst/>
              <a:cxnLst/>
              <a:rect l="l" t="t" r="r" b="b"/>
              <a:pathLst>
                <a:path w="5426266" h="1608111">
                  <a:moveTo>
                    <a:pt x="18699" y="0"/>
                  </a:moveTo>
                  <a:lnTo>
                    <a:pt x="5407567" y="0"/>
                  </a:lnTo>
                  <a:cubicBezTo>
                    <a:pt x="5412526" y="0"/>
                    <a:pt x="5417283" y="1970"/>
                    <a:pt x="5420789" y="5477"/>
                  </a:cubicBezTo>
                  <a:cubicBezTo>
                    <a:pt x="5424296" y="8984"/>
                    <a:pt x="5426266" y="13740"/>
                    <a:pt x="5426266" y="18699"/>
                  </a:cubicBezTo>
                  <a:lnTo>
                    <a:pt x="5426266" y="1589412"/>
                  </a:lnTo>
                  <a:cubicBezTo>
                    <a:pt x="5426266" y="1599739"/>
                    <a:pt x="5417894" y="1608111"/>
                    <a:pt x="5407567" y="1608111"/>
                  </a:cubicBezTo>
                  <a:lnTo>
                    <a:pt x="18699" y="1608111"/>
                  </a:lnTo>
                  <a:cubicBezTo>
                    <a:pt x="8372" y="1608111"/>
                    <a:pt x="0" y="1599739"/>
                    <a:pt x="0" y="1589412"/>
                  </a:cubicBezTo>
                  <a:lnTo>
                    <a:pt x="0" y="18699"/>
                  </a:lnTo>
                  <a:cubicBezTo>
                    <a:pt x="0" y="8372"/>
                    <a:pt x="8372" y="0"/>
                    <a:pt x="18699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5426266" cy="1646211"/>
            </a:xfrm>
            <a:prstGeom prst="rect">
              <a:avLst/>
            </a:prstGeom>
            <a:grpFill/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1" name="AutoShape 11"/>
          <p:cNvSpPr/>
          <p:nvPr/>
        </p:nvSpPr>
        <p:spPr>
          <a:xfrm flipH="1">
            <a:off x="2368105" y="4191482"/>
            <a:ext cx="4334" cy="469463"/>
          </a:xfrm>
          <a:prstGeom prst="line">
            <a:avLst/>
          </a:prstGeom>
          <a:ln w="38100" cap="rnd">
            <a:solidFill>
              <a:srgbClr val="333231"/>
            </a:solidFill>
            <a:prstDash val="sysDot"/>
            <a:headEnd type="none" w="sm" len="sm"/>
            <a:tailEnd type="oval" w="lg" len="lg"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13" name="Freeform 13"/>
          <p:cNvSpPr/>
          <p:nvPr/>
        </p:nvSpPr>
        <p:spPr>
          <a:xfrm rot="-10800000">
            <a:off x="798707" y="9428127"/>
            <a:ext cx="3049757" cy="350769"/>
          </a:xfrm>
          <a:custGeom>
            <a:avLst/>
            <a:gdLst/>
            <a:ahLst/>
            <a:cxnLst/>
            <a:rect l="l" t="t" r="r" b="b"/>
            <a:pathLst>
              <a:path w="3049757" h="350769">
                <a:moveTo>
                  <a:pt x="0" y="0"/>
                </a:moveTo>
                <a:lnTo>
                  <a:pt x="3049757" y="0"/>
                </a:lnTo>
                <a:lnTo>
                  <a:pt x="3049757" y="350770"/>
                </a:lnTo>
                <a:lnTo>
                  <a:pt x="0" y="350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149966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4" name="Group 14"/>
          <p:cNvGrpSpPr/>
          <p:nvPr/>
        </p:nvGrpSpPr>
        <p:grpSpPr>
          <a:xfrm>
            <a:off x="5079989" y="6052358"/>
            <a:ext cx="4064011" cy="3402527"/>
            <a:chOff x="0" y="0"/>
            <a:chExt cx="3003701" cy="251925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003701" cy="2519255"/>
            </a:xfrm>
            <a:custGeom>
              <a:avLst/>
              <a:gdLst/>
              <a:ahLst/>
              <a:cxnLst/>
              <a:rect l="l" t="t" r="r" b="b"/>
              <a:pathLst>
                <a:path w="3003701" h="2519255">
                  <a:moveTo>
                    <a:pt x="81233" y="0"/>
                  </a:moveTo>
                  <a:lnTo>
                    <a:pt x="2922468" y="0"/>
                  </a:lnTo>
                  <a:cubicBezTo>
                    <a:pt x="2944012" y="0"/>
                    <a:pt x="2964674" y="8558"/>
                    <a:pt x="2979908" y="23793"/>
                  </a:cubicBezTo>
                  <a:cubicBezTo>
                    <a:pt x="2995142" y="39027"/>
                    <a:pt x="3003701" y="59689"/>
                    <a:pt x="3003701" y="81233"/>
                  </a:cubicBezTo>
                  <a:lnTo>
                    <a:pt x="3003701" y="2438022"/>
                  </a:lnTo>
                  <a:cubicBezTo>
                    <a:pt x="3003701" y="2482886"/>
                    <a:pt x="2967331" y="2519255"/>
                    <a:pt x="2922468" y="2519255"/>
                  </a:cubicBezTo>
                  <a:lnTo>
                    <a:pt x="81233" y="2519255"/>
                  </a:lnTo>
                  <a:cubicBezTo>
                    <a:pt x="59689" y="2519255"/>
                    <a:pt x="39027" y="2510697"/>
                    <a:pt x="23793" y="2495462"/>
                  </a:cubicBezTo>
                  <a:cubicBezTo>
                    <a:pt x="8558" y="2480228"/>
                    <a:pt x="0" y="2459566"/>
                    <a:pt x="0" y="2438022"/>
                  </a:cubicBezTo>
                  <a:lnTo>
                    <a:pt x="0" y="81233"/>
                  </a:lnTo>
                  <a:cubicBezTo>
                    <a:pt x="0" y="59689"/>
                    <a:pt x="8558" y="39027"/>
                    <a:pt x="23793" y="23793"/>
                  </a:cubicBezTo>
                  <a:cubicBezTo>
                    <a:pt x="39027" y="8558"/>
                    <a:pt x="59689" y="0"/>
                    <a:pt x="81233" y="0"/>
                  </a:cubicBezTo>
                  <a:close/>
                </a:path>
              </a:pathLst>
            </a:custGeom>
            <a:solidFill>
              <a:srgbClr val="FFFFFF"/>
            </a:solidFill>
            <a:ln w="104775" cap="rnd">
              <a:solidFill>
                <a:srgbClr val="63B1DB"/>
              </a:solidFill>
              <a:prstDash val="solid"/>
              <a:round/>
            </a:ln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3003701" cy="255735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  <a:spcBef>
                  <a:spcPct val="0"/>
                </a:spcBef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7" name="Freeform 17"/>
          <p:cNvSpPr/>
          <p:nvPr/>
        </p:nvSpPr>
        <p:spPr>
          <a:xfrm>
            <a:off x="6379440" y="4988402"/>
            <a:ext cx="1252877" cy="1449935"/>
          </a:xfrm>
          <a:custGeom>
            <a:avLst/>
            <a:gdLst/>
            <a:ahLst/>
            <a:cxnLst/>
            <a:rect l="l" t="t" r="r" b="b"/>
            <a:pathLst>
              <a:path w="1252876" h="1449935">
                <a:moveTo>
                  <a:pt x="0" y="0"/>
                </a:moveTo>
                <a:lnTo>
                  <a:pt x="1252876" y="0"/>
                </a:lnTo>
                <a:lnTo>
                  <a:pt x="1252876" y="1449934"/>
                </a:lnTo>
                <a:lnTo>
                  <a:pt x="0" y="14499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18" name="AutoShape 18"/>
          <p:cNvSpPr/>
          <p:nvPr/>
        </p:nvSpPr>
        <p:spPr>
          <a:xfrm flipH="1">
            <a:off x="7668052" y="4144084"/>
            <a:ext cx="1252877" cy="935600"/>
          </a:xfrm>
          <a:prstGeom prst="line">
            <a:avLst/>
          </a:prstGeom>
          <a:ln w="38100" cap="rnd">
            <a:solidFill>
              <a:srgbClr val="333231"/>
            </a:solidFill>
            <a:prstDash val="sysDot"/>
            <a:headEnd type="none" w="sm" len="sm"/>
            <a:tailEnd type="oval" w="lg" len="lg"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19" name="Freeform 19"/>
          <p:cNvSpPr/>
          <p:nvPr/>
        </p:nvSpPr>
        <p:spPr>
          <a:xfrm rot="-10800000">
            <a:off x="5496016" y="9345551"/>
            <a:ext cx="3049757" cy="350769"/>
          </a:xfrm>
          <a:custGeom>
            <a:avLst/>
            <a:gdLst/>
            <a:ahLst/>
            <a:cxnLst/>
            <a:rect l="l" t="t" r="r" b="b"/>
            <a:pathLst>
              <a:path w="3049757" h="350769">
                <a:moveTo>
                  <a:pt x="0" y="0"/>
                </a:moveTo>
                <a:lnTo>
                  <a:pt x="3049757" y="0"/>
                </a:lnTo>
                <a:lnTo>
                  <a:pt x="3049757" y="350770"/>
                </a:lnTo>
                <a:lnTo>
                  <a:pt x="0" y="350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149966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9705518" y="5955659"/>
            <a:ext cx="4064011" cy="3472468"/>
            <a:chOff x="0" y="0"/>
            <a:chExt cx="3003701" cy="251925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003701" cy="2519255"/>
            </a:xfrm>
            <a:custGeom>
              <a:avLst/>
              <a:gdLst/>
              <a:ahLst/>
              <a:cxnLst/>
              <a:rect l="l" t="t" r="r" b="b"/>
              <a:pathLst>
                <a:path w="3003701" h="2519255">
                  <a:moveTo>
                    <a:pt x="81233" y="0"/>
                  </a:moveTo>
                  <a:lnTo>
                    <a:pt x="2922468" y="0"/>
                  </a:lnTo>
                  <a:cubicBezTo>
                    <a:pt x="2944012" y="0"/>
                    <a:pt x="2964674" y="8558"/>
                    <a:pt x="2979908" y="23793"/>
                  </a:cubicBezTo>
                  <a:cubicBezTo>
                    <a:pt x="2995142" y="39027"/>
                    <a:pt x="3003701" y="59689"/>
                    <a:pt x="3003701" y="81233"/>
                  </a:cubicBezTo>
                  <a:lnTo>
                    <a:pt x="3003701" y="2438022"/>
                  </a:lnTo>
                  <a:cubicBezTo>
                    <a:pt x="3003701" y="2482886"/>
                    <a:pt x="2967331" y="2519255"/>
                    <a:pt x="2922468" y="2519255"/>
                  </a:cubicBezTo>
                  <a:lnTo>
                    <a:pt x="81233" y="2519255"/>
                  </a:lnTo>
                  <a:cubicBezTo>
                    <a:pt x="59689" y="2519255"/>
                    <a:pt x="39027" y="2510697"/>
                    <a:pt x="23793" y="2495462"/>
                  </a:cubicBezTo>
                  <a:cubicBezTo>
                    <a:pt x="8558" y="2480228"/>
                    <a:pt x="0" y="2459566"/>
                    <a:pt x="0" y="2438022"/>
                  </a:cubicBezTo>
                  <a:lnTo>
                    <a:pt x="0" y="81233"/>
                  </a:lnTo>
                  <a:cubicBezTo>
                    <a:pt x="0" y="59689"/>
                    <a:pt x="8558" y="39027"/>
                    <a:pt x="23793" y="23793"/>
                  </a:cubicBezTo>
                  <a:cubicBezTo>
                    <a:pt x="39027" y="8558"/>
                    <a:pt x="59689" y="0"/>
                    <a:pt x="81233" y="0"/>
                  </a:cubicBezTo>
                  <a:close/>
                </a:path>
              </a:pathLst>
            </a:custGeom>
            <a:solidFill>
              <a:srgbClr val="FFFFFF"/>
            </a:solidFill>
            <a:ln w="104775" cap="rnd">
              <a:solidFill>
                <a:srgbClr val="91DFB1"/>
              </a:solidFill>
              <a:prstDash val="solid"/>
              <a:round/>
            </a:ln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3003701" cy="255735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  <a:spcBef>
                  <a:spcPct val="0"/>
                </a:spcBef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23" name="Freeform 23"/>
          <p:cNvSpPr/>
          <p:nvPr/>
        </p:nvSpPr>
        <p:spPr>
          <a:xfrm>
            <a:off x="10888675" y="4996819"/>
            <a:ext cx="1252877" cy="1449935"/>
          </a:xfrm>
          <a:custGeom>
            <a:avLst/>
            <a:gdLst/>
            <a:ahLst/>
            <a:cxnLst/>
            <a:rect l="l" t="t" r="r" b="b"/>
            <a:pathLst>
              <a:path w="1252876" h="1449935">
                <a:moveTo>
                  <a:pt x="0" y="0"/>
                </a:moveTo>
                <a:lnTo>
                  <a:pt x="1252876" y="0"/>
                </a:lnTo>
                <a:lnTo>
                  <a:pt x="1252876" y="1449934"/>
                </a:lnTo>
                <a:lnTo>
                  <a:pt x="0" y="14499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defTabSz="1371600"/>
            <a:endParaRPr lang="en-GB" sz="280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4" name="Freeform 24"/>
          <p:cNvSpPr/>
          <p:nvPr/>
        </p:nvSpPr>
        <p:spPr>
          <a:xfrm rot="-10800000">
            <a:off x="9768972" y="9304876"/>
            <a:ext cx="3899344" cy="365513"/>
          </a:xfrm>
          <a:custGeom>
            <a:avLst/>
            <a:gdLst/>
            <a:ahLst/>
            <a:cxnLst/>
            <a:rect l="l" t="t" r="r" b="b"/>
            <a:pathLst>
              <a:path w="3049757" h="350769">
                <a:moveTo>
                  <a:pt x="0" y="0"/>
                </a:moveTo>
                <a:lnTo>
                  <a:pt x="3049757" y="0"/>
                </a:lnTo>
                <a:lnTo>
                  <a:pt x="3049757" y="350770"/>
                </a:lnTo>
                <a:lnTo>
                  <a:pt x="0" y="350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149966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29" name="Freeform 29"/>
          <p:cNvSpPr/>
          <p:nvPr/>
        </p:nvSpPr>
        <p:spPr>
          <a:xfrm rot="-10800000">
            <a:off x="14266544" y="9279501"/>
            <a:ext cx="3049757" cy="350769"/>
          </a:xfrm>
          <a:custGeom>
            <a:avLst/>
            <a:gdLst/>
            <a:ahLst/>
            <a:cxnLst/>
            <a:rect l="l" t="t" r="r" b="b"/>
            <a:pathLst>
              <a:path w="3049757" h="350769">
                <a:moveTo>
                  <a:pt x="0" y="0"/>
                </a:moveTo>
                <a:lnTo>
                  <a:pt x="3049758" y="0"/>
                </a:lnTo>
                <a:lnTo>
                  <a:pt x="3049758" y="350770"/>
                </a:lnTo>
                <a:lnTo>
                  <a:pt x="0" y="350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b="-149966"/>
            </a:stretch>
          </a:blipFill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14102843" y="5987655"/>
            <a:ext cx="4064011" cy="3289227"/>
            <a:chOff x="0" y="0"/>
            <a:chExt cx="3003701" cy="251925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3003701" cy="2519255"/>
            </a:xfrm>
            <a:custGeom>
              <a:avLst/>
              <a:gdLst/>
              <a:ahLst/>
              <a:cxnLst/>
              <a:rect l="l" t="t" r="r" b="b"/>
              <a:pathLst>
                <a:path w="3003701" h="2519255">
                  <a:moveTo>
                    <a:pt x="81233" y="0"/>
                  </a:moveTo>
                  <a:lnTo>
                    <a:pt x="2922468" y="0"/>
                  </a:lnTo>
                  <a:cubicBezTo>
                    <a:pt x="2944012" y="0"/>
                    <a:pt x="2964674" y="8558"/>
                    <a:pt x="2979908" y="23793"/>
                  </a:cubicBezTo>
                  <a:cubicBezTo>
                    <a:pt x="2995142" y="39027"/>
                    <a:pt x="3003701" y="59689"/>
                    <a:pt x="3003701" y="81233"/>
                  </a:cubicBezTo>
                  <a:lnTo>
                    <a:pt x="3003701" y="2438022"/>
                  </a:lnTo>
                  <a:cubicBezTo>
                    <a:pt x="3003701" y="2482886"/>
                    <a:pt x="2967331" y="2519255"/>
                    <a:pt x="2922468" y="2519255"/>
                  </a:cubicBezTo>
                  <a:lnTo>
                    <a:pt x="81233" y="2519255"/>
                  </a:lnTo>
                  <a:cubicBezTo>
                    <a:pt x="59689" y="2519255"/>
                    <a:pt x="39027" y="2510697"/>
                    <a:pt x="23793" y="2495462"/>
                  </a:cubicBezTo>
                  <a:cubicBezTo>
                    <a:pt x="8558" y="2480228"/>
                    <a:pt x="0" y="2459566"/>
                    <a:pt x="0" y="2438022"/>
                  </a:cubicBezTo>
                  <a:lnTo>
                    <a:pt x="0" y="81233"/>
                  </a:lnTo>
                  <a:cubicBezTo>
                    <a:pt x="0" y="59689"/>
                    <a:pt x="8558" y="39027"/>
                    <a:pt x="23793" y="23793"/>
                  </a:cubicBezTo>
                  <a:cubicBezTo>
                    <a:pt x="39027" y="8558"/>
                    <a:pt x="59689" y="0"/>
                    <a:pt x="81233" y="0"/>
                  </a:cubicBezTo>
                  <a:close/>
                </a:path>
              </a:pathLst>
            </a:custGeom>
            <a:solidFill>
              <a:srgbClr val="FFFFFF"/>
            </a:solidFill>
            <a:ln w="104775" cap="rnd">
              <a:solidFill>
                <a:srgbClr val="FF8379"/>
              </a:solidFill>
              <a:prstDash val="solid"/>
              <a:round/>
            </a:ln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3003701" cy="255735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  <a:spcBef>
                  <a:spcPct val="0"/>
                </a:spcBef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33" name="Freeform 33"/>
          <p:cNvSpPr/>
          <p:nvPr/>
        </p:nvSpPr>
        <p:spPr>
          <a:xfrm>
            <a:off x="15146629" y="4995220"/>
            <a:ext cx="1252877" cy="1449935"/>
          </a:xfrm>
          <a:custGeom>
            <a:avLst/>
            <a:gdLst/>
            <a:ahLst/>
            <a:cxnLst/>
            <a:rect l="l" t="t" r="r" b="b"/>
            <a:pathLst>
              <a:path w="1252876" h="1449935">
                <a:moveTo>
                  <a:pt x="0" y="0"/>
                </a:moveTo>
                <a:lnTo>
                  <a:pt x="1252877" y="0"/>
                </a:lnTo>
                <a:lnTo>
                  <a:pt x="1252877" y="1449934"/>
                </a:lnTo>
                <a:lnTo>
                  <a:pt x="0" y="144993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34" name="AutoShape 34"/>
          <p:cNvSpPr/>
          <p:nvPr/>
        </p:nvSpPr>
        <p:spPr>
          <a:xfrm>
            <a:off x="9512508" y="3571656"/>
            <a:ext cx="2100879" cy="1392687"/>
          </a:xfrm>
          <a:prstGeom prst="line">
            <a:avLst/>
          </a:prstGeom>
          <a:ln w="38100" cap="rnd">
            <a:solidFill>
              <a:srgbClr val="333231"/>
            </a:solidFill>
            <a:prstDash val="sysDot"/>
            <a:headEnd type="none" w="sm" len="sm"/>
            <a:tailEnd type="oval" w="lg" len="lg"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35" name="AutoShape 35"/>
          <p:cNvSpPr/>
          <p:nvPr/>
        </p:nvSpPr>
        <p:spPr>
          <a:xfrm>
            <a:off x="15669038" y="3297536"/>
            <a:ext cx="74075" cy="1610330"/>
          </a:xfrm>
          <a:prstGeom prst="line">
            <a:avLst/>
          </a:prstGeom>
          <a:ln w="38100" cap="rnd">
            <a:solidFill>
              <a:srgbClr val="333231"/>
            </a:solidFill>
            <a:prstDash val="sysDot"/>
            <a:headEnd type="none" w="sm" len="sm"/>
            <a:tailEnd type="oval" w="lg" len="lg"/>
          </a:ln>
        </p:spPr>
        <p:txBody>
          <a:bodyPr/>
          <a:lstStyle/>
          <a:p>
            <a:pPr defTabSz="1371600"/>
            <a:endParaRPr lang="en-GB" sz="2801">
              <a:solidFill>
                <a:prstClr val="black"/>
              </a:solidFill>
              <a:latin typeface="Arial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1460161" y="513731"/>
            <a:ext cx="15071000" cy="1292662"/>
          </a:xfrm>
          <a:prstGeom prst="rect">
            <a:avLst/>
          </a:prstGeom>
          <a:noFill/>
          <a:ln w="60325">
            <a:solidFill>
              <a:schemeClr val="accent4">
                <a:lumMod val="5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defRPr/>
            </a:pPr>
            <a:r>
              <a:rPr lang="th-TH" altLang="ko-KR" sz="4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ข้อมูลสุขภาพพระภิกษุ-สามเณรในโรงพยาบาล </a:t>
            </a:r>
            <a:endParaRPr lang="en-US" altLang="ko-KR" sz="42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defRPr/>
            </a:pPr>
            <a:r>
              <a:rPr lang="th-TH" altLang="ko-KR" sz="4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ภาพรวมจังหวัดอุดรธานี</a:t>
            </a:r>
            <a:endParaRPr lang="th-TH" sz="4200" b="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968495" y="3142532"/>
            <a:ext cx="3553349" cy="8582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ผู้ป่วยนอกโรคที่พบบ่อย</a:t>
            </a:r>
          </a:p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en-US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5 </a:t>
            </a: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อันดับโรค</a:t>
            </a:r>
            <a:endParaRPr lang="en-US" sz="2493" b="1" spc="24" dirty="0">
              <a:solidFill>
                <a:srgbClr val="000000"/>
              </a:solidFill>
              <a:latin typeface="Montserrat Classic Bold"/>
              <a:ea typeface="Montserrat Classic Bold"/>
              <a:cs typeface="Montserrat Classic Bold"/>
              <a:sym typeface="Montserrat Classic Bold"/>
            </a:endParaRP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A82BB254-5810-220D-C00B-0307BD37B952}"/>
              </a:ext>
            </a:extLst>
          </p:cNvPr>
          <p:cNvSpPr txBox="1"/>
          <p:nvPr/>
        </p:nvSpPr>
        <p:spPr>
          <a:xfrm>
            <a:off x="574884" y="6233194"/>
            <a:ext cx="41748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ความดันโลหิตสูง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146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เบาหวาน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116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ความผิดปกติอื่น ๆ ของฟันและโครงสร้าง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51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โรคเนื้อเยื่อผิดปกติ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49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โรคหลอดลมอักเสบ ถุงลมโป่งพองและปอดชนิดอุดกั้นแบบเรื้อรังอื่น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กล่องข้อความ 55">
            <a:extLst>
              <a:ext uri="{FF2B5EF4-FFF2-40B4-BE49-F238E27FC236}">
                <a16:creationId xmlns:a16="http://schemas.microsoft.com/office/drawing/2014/main" id="{0183B631-03F8-3F44-AAA6-238514D25B90}"/>
              </a:ext>
            </a:extLst>
          </p:cNvPr>
          <p:cNvSpPr txBox="1"/>
          <p:nvPr/>
        </p:nvSpPr>
        <p:spPr>
          <a:xfrm>
            <a:off x="2011338" y="5079684"/>
            <a:ext cx="1164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พระภิกษุ</a:t>
            </a:r>
            <a:endParaRPr lang="en-US" sz="27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402 </a:t>
            </a:r>
            <a:r>
              <a:rPr lang="th-TH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7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7" name="Group 8">
            <a:extLst>
              <a:ext uri="{FF2B5EF4-FFF2-40B4-BE49-F238E27FC236}">
                <a16:creationId xmlns:a16="http://schemas.microsoft.com/office/drawing/2014/main" id="{F7DDF597-A5B5-FD5C-9279-C4DBE22F6290}"/>
              </a:ext>
            </a:extLst>
          </p:cNvPr>
          <p:cNvGrpSpPr/>
          <p:nvPr/>
        </p:nvGrpSpPr>
        <p:grpSpPr>
          <a:xfrm>
            <a:off x="6985261" y="3110392"/>
            <a:ext cx="4396596" cy="981046"/>
            <a:chOff x="0" y="0"/>
            <a:chExt cx="5426266" cy="1608111"/>
          </a:xfrm>
        </p:grpSpPr>
        <p:sp>
          <p:nvSpPr>
            <p:cNvPr id="58" name="Freeform 9">
              <a:extLst>
                <a:ext uri="{FF2B5EF4-FFF2-40B4-BE49-F238E27FC236}">
                  <a16:creationId xmlns:a16="http://schemas.microsoft.com/office/drawing/2014/main" id="{29E50D2E-EFCF-1BA3-41E9-855BE0A7A25E}"/>
                </a:ext>
              </a:extLst>
            </p:cNvPr>
            <p:cNvSpPr/>
            <p:nvPr/>
          </p:nvSpPr>
          <p:spPr>
            <a:xfrm>
              <a:off x="0" y="0"/>
              <a:ext cx="5426266" cy="1608111"/>
            </a:xfrm>
            <a:custGeom>
              <a:avLst/>
              <a:gdLst/>
              <a:ahLst/>
              <a:cxnLst/>
              <a:rect l="l" t="t" r="r" b="b"/>
              <a:pathLst>
                <a:path w="5426266" h="1608111">
                  <a:moveTo>
                    <a:pt x="18699" y="0"/>
                  </a:moveTo>
                  <a:lnTo>
                    <a:pt x="5407567" y="0"/>
                  </a:lnTo>
                  <a:cubicBezTo>
                    <a:pt x="5412526" y="0"/>
                    <a:pt x="5417283" y="1970"/>
                    <a:pt x="5420789" y="5477"/>
                  </a:cubicBezTo>
                  <a:cubicBezTo>
                    <a:pt x="5424296" y="8984"/>
                    <a:pt x="5426266" y="13740"/>
                    <a:pt x="5426266" y="18699"/>
                  </a:cubicBezTo>
                  <a:lnTo>
                    <a:pt x="5426266" y="1589412"/>
                  </a:lnTo>
                  <a:cubicBezTo>
                    <a:pt x="5426266" y="1599739"/>
                    <a:pt x="5417894" y="1608111"/>
                    <a:pt x="5407567" y="1608111"/>
                  </a:cubicBezTo>
                  <a:lnTo>
                    <a:pt x="18699" y="1608111"/>
                  </a:lnTo>
                  <a:cubicBezTo>
                    <a:pt x="8372" y="1608111"/>
                    <a:pt x="0" y="1599739"/>
                    <a:pt x="0" y="1589412"/>
                  </a:cubicBezTo>
                  <a:lnTo>
                    <a:pt x="0" y="18699"/>
                  </a:lnTo>
                  <a:cubicBezTo>
                    <a:pt x="0" y="8372"/>
                    <a:pt x="8372" y="0"/>
                    <a:pt x="18699" y="0"/>
                  </a:cubicBezTo>
                  <a:close/>
                </a:path>
              </a:pathLst>
            </a:custGeom>
            <a:gradFill>
              <a:gsLst>
                <a:gs pos="11000">
                  <a:srgbClr val="91DFB1"/>
                </a:gs>
                <a:gs pos="100000">
                  <a:srgbClr val="91DFB1"/>
                </a:gs>
                <a:gs pos="83000">
                  <a:srgbClr val="D3F7F9"/>
                </a:gs>
                <a:gs pos="0">
                  <a:srgbClr val="00B0F0"/>
                </a:gs>
              </a:gsLst>
              <a:lin ang="5400000" scaled="1"/>
            </a:gradFill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9" name="TextBox 10">
              <a:extLst>
                <a:ext uri="{FF2B5EF4-FFF2-40B4-BE49-F238E27FC236}">
                  <a16:creationId xmlns:a16="http://schemas.microsoft.com/office/drawing/2014/main" id="{43A61E92-223A-CDF4-BDCD-156825A6E921}"/>
                </a:ext>
              </a:extLst>
            </p:cNvPr>
            <p:cNvSpPr txBox="1"/>
            <p:nvPr/>
          </p:nvSpPr>
          <p:spPr>
            <a:xfrm>
              <a:off x="0" y="-38100"/>
              <a:ext cx="5426266" cy="1646211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60" name="Group 8">
            <a:extLst>
              <a:ext uri="{FF2B5EF4-FFF2-40B4-BE49-F238E27FC236}">
                <a16:creationId xmlns:a16="http://schemas.microsoft.com/office/drawing/2014/main" id="{C440C954-CB2C-C8A1-0DB3-77CBD8592357}"/>
              </a:ext>
            </a:extLst>
          </p:cNvPr>
          <p:cNvGrpSpPr/>
          <p:nvPr/>
        </p:nvGrpSpPr>
        <p:grpSpPr>
          <a:xfrm>
            <a:off x="13126244" y="3233869"/>
            <a:ext cx="4696409" cy="903965"/>
            <a:chOff x="0" y="0"/>
            <a:chExt cx="5426266" cy="1608111"/>
          </a:xfrm>
          <a:solidFill>
            <a:srgbClr val="FBA9A3"/>
          </a:solidFill>
        </p:grpSpPr>
        <p:sp>
          <p:nvSpPr>
            <p:cNvPr id="61" name="Freeform 9">
              <a:extLst>
                <a:ext uri="{FF2B5EF4-FFF2-40B4-BE49-F238E27FC236}">
                  <a16:creationId xmlns:a16="http://schemas.microsoft.com/office/drawing/2014/main" id="{3BC6F816-162D-C92D-69D4-0FAAD22DEAD6}"/>
                </a:ext>
              </a:extLst>
            </p:cNvPr>
            <p:cNvSpPr/>
            <p:nvPr/>
          </p:nvSpPr>
          <p:spPr>
            <a:xfrm>
              <a:off x="0" y="0"/>
              <a:ext cx="5426266" cy="1608111"/>
            </a:xfrm>
            <a:custGeom>
              <a:avLst/>
              <a:gdLst/>
              <a:ahLst/>
              <a:cxnLst/>
              <a:rect l="l" t="t" r="r" b="b"/>
              <a:pathLst>
                <a:path w="5426266" h="1608111">
                  <a:moveTo>
                    <a:pt x="18699" y="0"/>
                  </a:moveTo>
                  <a:lnTo>
                    <a:pt x="5407567" y="0"/>
                  </a:lnTo>
                  <a:cubicBezTo>
                    <a:pt x="5412526" y="0"/>
                    <a:pt x="5417283" y="1970"/>
                    <a:pt x="5420789" y="5477"/>
                  </a:cubicBezTo>
                  <a:cubicBezTo>
                    <a:pt x="5424296" y="8984"/>
                    <a:pt x="5426266" y="13740"/>
                    <a:pt x="5426266" y="18699"/>
                  </a:cubicBezTo>
                  <a:lnTo>
                    <a:pt x="5426266" y="1589412"/>
                  </a:lnTo>
                  <a:cubicBezTo>
                    <a:pt x="5426266" y="1599739"/>
                    <a:pt x="5417894" y="1608111"/>
                    <a:pt x="5407567" y="1608111"/>
                  </a:cubicBezTo>
                  <a:lnTo>
                    <a:pt x="18699" y="1608111"/>
                  </a:lnTo>
                  <a:cubicBezTo>
                    <a:pt x="8372" y="1608111"/>
                    <a:pt x="0" y="1599739"/>
                    <a:pt x="0" y="1589412"/>
                  </a:cubicBezTo>
                  <a:lnTo>
                    <a:pt x="0" y="18699"/>
                  </a:lnTo>
                  <a:cubicBezTo>
                    <a:pt x="0" y="8372"/>
                    <a:pt x="8372" y="0"/>
                    <a:pt x="18699" y="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pPr defTabSz="1371600"/>
              <a:endParaRPr lang="en-GB" sz="280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2" name="TextBox 10">
              <a:extLst>
                <a:ext uri="{FF2B5EF4-FFF2-40B4-BE49-F238E27FC236}">
                  <a16:creationId xmlns:a16="http://schemas.microsoft.com/office/drawing/2014/main" id="{A127D6F8-A117-9B55-D26E-69E48E0A4967}"/>
                </a:ext>
              </a:extLst>
            </p:cNvPr>
            <p:cNvSpPr txBox="1"/>
            <p:nvPr/>
          </p:nvSpPr>
          <p:spPr>
            <a:xfrm>
              <a:off x="0" y="-38100"/>
              <a:ext cx="5426266" cy="1646211"/>
            </a:xfrm>
            <a:prstGeom prst="rect">
              <a:avLst/>
            </a:prstGeom>
            <a:grpFill/>
          </p:spPr>
          <p:txBody>
            <a:bodyPr lIns="50801" tIns="50801" rIns="50801" bIns="50801" rtlCol="0" anchor="ctr"/>
            <a:lstStyle/>
            <a:p>
              <a:pPr algn="ctr" defTabSz="1371600">
                <a:lnSpc>
                  <a:spcPts val="2756"/>
                </a:lnSpc>
              </a:pPr>
              <a:endParaRPr sz="2801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63" name="TextBox 46">
            <a:extLst>
              <a:ext uri="{FF2B5EF4-FFF2-40B4-BE49-F238E27FC236}">
                <a16:creationId xmlns:a16="http://schemas.microsoft.com/office/drawing/2014/main" id="{F32F4B51-ED7D-31B9-299A-C455F4B4B23C}"/>
              </a:ext>
            </a:extLst>
          </p:cNvPr>
          <p:cNvSpPr txBox="1"/>
          <p:nvPr/>
        </p:nvSpPr>
        <p:spPr>
          <a:xfrm>
            <a:off x="7005879" y="3133359"/>
            <a:ext cx="4396598" cy="8582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ผู้ป่วยใน </a:t>
            </a:r>
            <a:r>
              <a:rPr lang="en-US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Admitted</a:t>
            </a: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โรคที่พบบ่อย</a:t>
            </a:r>
          </a:p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en-US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5 </a:t>
            </a: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อันดับโรค</a:t>
            </a:r>
            <a:endParaRPr lang="en-US" sz="2493" b="1" spc="24" dirty="0">
              <a:solidFill>
                <a:srgbClr val="000000"/>
              </a:solidFill>
              <a:latin typeface="Montserrat Classic Bold"/>
              <a:ea typeface="Montserrat Classic Bold"/>
              <a:cs typeface="Montserrat Classic Bold"/>
              <a:sym typeface="Montserrat Classic Bold"/>
            </a:endParaRPr>
          </a:p>
        </p:txBody>
      </p:sp>
      <p:sp>
        <p:nvSpPr>
          <p:cNvPr id="64" name="TextBox 46">
            <a:extLst>
              <a:ext uri="{FF2B5EF4-FFF2-40B4-BE49-F238E27FC236}">
                <a16:creationId xmlns:a16="http://schemas.microsoft.com/office/drawing/2014/main" id="{90856777-444A-7BF4-9099-7B8B67B8BB1F}"/>
              </a:ext>
            </a:extLst>
          </p:cNvPr>
          <p:cNvSpPr txBox="1"/>
          <p:nvPr/>
        </p:nvSpPr>
        <p:spPr>
          <a:xfrm>
            <a:off x="13266686" y="3297536"/>
            <a:ext cx="4396598" cy="8582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การเสียชีวิตด้วยโรคที่พบบ่อย</a:t>
            </a:r>
          </a:p>
          <a:p>
            <a:pPr algn="ctr" defTabSz="1371600">
              <a:lnSpc>
                <a:spcPts val="3491"/>
              </a:lnSpc>
              <a:spcBef>
                <a:spcPct val="0"/>
              </a:spcBef>
            </a:pPr>
            <a:r>
              <a:rPr lang="en-US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5 </a:t>
            </a:r>
            <a:r>
              <a:rPr lang="th-TH" sz="2493" b="1" spc="24" dirty="0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อันดับโรค</a:t>
            </a:r>
            <a:endParaRPr lang="en-US" sz="2493" b="1" spc="24" dirty="0">
              <a:solidFill>
                <a:srgbClr val="000000"/>
              </a:solidFill>
              <a:latin typeface="Montserrat Classic Bold"/>
              <a:ea typeface="Montserrat Classic Bold"/>
              <a:cs typeface="Montserrat Classic Bold"/>
              <a:sym typeface="Montserrat Classic Bold"/>
            </a:endParaRPr>
          </a:p>
        </p:txBody>
      </p:sp>
      <p:sp>
        <p:nvSpPr>
          <p:cNvPr id="65" name="กล่องข้อความ 64">
            <a:extLst>
              <a:ext uri="{FF2B5EF4-FFF2-40B4-BE49-F238E27FC236}">
                <a16:creationId xmlns:a16="http://schemas.microsoft.com/office/drawing/2014/main" id="{BA752E0F-5D37-6E26-75F1-A637F9A44E21}"/>
              </a:ext>
            </a:extLst>
          </p:cNvPr>
          <p:cNvSpPr txBox="1"/>
          <p:nvPr/>
        </p:nvSpPr>
        <p:spPr>
          <a:xfrm>
            <a:off x="6573710" y="5189479"/>
            <a:ext cx="116496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พระภิกษุ</a:t>
            </a:r>
            <a:endParaRPr lang="en-US" sz="27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45 </a:t>
            </a:r>
            <a:r>
              <a:rPr lang="th-TH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7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endParaRPr lang="en-GB" sz="27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C8E4B212-5ED8-45A7-6D1D-C4DBC036E7B3}"/>
              </a:ext>
            </a:extLst>
          </p:cNvPr>
          <p:cNvSpPr txBox="1"/>
          <p:nvPr/>
        </p:nvSpPr>
        <p:spPr>
          <a:xfrm>
            <a:off x="11078935" y="5284792"/>
            <a:ext cx="1164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สามเณร </a:t>
            </a:r>
            <a:endParaRPr lang="en-US" sz="27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4 </a:t>
            </a:r>
            <a:r>
              <a:rPr lang="th-TH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7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7" name="กล่องข้อความ 66">
            <a:extLst>
              <a:ext uri="{FF2B5EF4-FFF2-40B4-BE49-F238E27FC236}">
                <a16:creationId xmlns:a16="http://schemas.microsoft.com/office/drawing/2014/main" id="{CDCBF178-D6FA-E61E-0CF4-C7F05B2A74CC}"/>
              </a:ext>
            </a:extLst>
          </p:cNvPr>
          <p:cNvSpPr txBox="1"/>
          <p:nvPr/>
        </p:nvSpPr>
        <p:spPr>
          <a:xfrm>
            <a:off x="15190583" y="5313057"/>
            <a:ext cx="1164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พระภิกษุ</a:t>
            </a:r>
            <a:endParaRPr lang="en-US" sz="27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th-TH" sz="2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31 </a:t>
            </a:r>
            <a:r>
              <a:rPr lang="th-TH" sz="27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7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3DD12A92-2988-7C6C-0233-44B55C74EF3F}"/>
              </a:ext>
            </a:extLst>
          </p:cNvPr>
          <p:cNvSpPr txBox="1"/>
          <p:nvPr/>
        </p:nvSpPr>
        <p:spPr>
          <a:xfrm>
            <a:off x="5150117" y="6505643"/>
            <a:ext cx="40540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โรคปอดอุดกั้นเรื้อรังกำเริบ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โรคปอดบวม    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โรคมะเร็งปอด   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en-GB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Thallassemia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Fever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1" name="กล่องข้อความ 70">
            <a:extLst>
              <a:ext uri="{FF2B5EF4-FFF2-40B4-BE49-F238E27FC236}">
                <a16:creationId xmlns:a16="http://schemas.microsoft.com/office/drawing/2014/main" id="{8D25B371-6AAC-6512-D2CD-AC4FDA8E8B0E}"/>
              </a:ext>
            </a:extLst>
          </p:cNvPr>
          <p:cNvSpPr txBox="1"/>
          <p:nvPr/>
        </p:nvSpPr>
        <p:spPr>
          <a:xfrm>
            <a:off x="9945473" y="6509398"/>
            <a:ext cx="3824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โรคไข้เลือดออก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ไข้หวัด 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en-GB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Tonsil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</a:t>
            </a:r>
          </a:p>
        </p:txBody>
      </p:sp>
      <p:sp>
        <p:nvSpPr>
          <p:cNvPr id="72" name="กล่องข้อความ 71">
            <a:extLst>
              <a:ext uri="{FF2B5EF4-FFF2-40B4-BE49-F238E27FC236}">
                <a16:creationId xmlns:a16="http://schemas.microsoft.com/office/drawing/2014/main" id="{8E7B28F7-DF7F-E99B-3AB3-E4E4BAAE7ED1}"/>
              </a:ext>
            </a:extLst>
          </p:cNvPr>
          <p:cNvSpPr txBox="1"/>
          <p:nvPr/>
        </p:nvSpPr>
        <p:spPr>
          <a:xfrm>
            <a:off x="14203090" y="6482003"/>
            <a:ext cx="40640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ชราภาพ         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โรคหัวใจล้มเหลว 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en-GB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โรคสมองเสื่อมในวัยชรา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en-GB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โรคระบบหายใจล้มเหลว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1371600"/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โรคหัวใจหยุดเต้น       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GB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82DDF17-21F8-985E-9C1F-D5B10CFAFE59}"/>
              </a:ext>
            </a:extLst>
          </p:cNvPr>
          <p:cNvSpPr txBox="1"/>
          <p:nvPr/>
        </p:nvSpPr>
        <p:spPr>
          <a:xfrm>
            <a:off x="14124634" y="9683846"/>
            <a:ext cx="483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HDC 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กระทรวงสาธารณสุข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7" name="รูปภาพ 26">
            <a:extLst>
              <a:ext uri="{FF2B5EF4-FFF2-40B4-BE49-F238E27FC236}">
                <a16:creationId xmlns:a16="http://schemas.microsoft.com/office/drawing/2014/main" id="{11763455-F4E1-B716-8898-0ED04E220E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37" name="ตัวแทนหมายเลขสไลด์ 36">
            <a:extLst>
              <a:ext uri="{FF2B5EF4-FFF2-40B4-BE49-F238E27FC236}">
                <a16:creationId xmlns:a16="http://schemas.microsoft.com/office/drawing/2014/main" id="{B4B1D5FD-0CC9-E057-5D7E-962D935B3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84A12AE4-7BC0-D4A7-6A43-8AA56B0F4F0C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606017" y="2490596"/>
            <a:ext cx="3128394" cy="5234553"/>
            <a:chOff x="0" y="0"/>
            <a:chExt cx="2041606" cy="244854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41606" cy="2448541"/>
            </a:xfrm>
            <a:custGeom>
              <a:avLst/>
              <a:gdLst/>
              <a:ahLst/>
              <a:cxnLst/>
              <a:rect l="l" t="t" r="r" b="b"/>
              <a:pathLst>
                <a:path w="2041606" h="2448541">
                  <a:moveTo>
                    <a:pt x="79191" y="0"/>
                  </a:moveTo>
                  <a:lnTo>
                    <a:pt x="1962415" y="0"/>
                  </a:lnTo>
                  <a:cubicBezTo>
                    <a:pt x="2006151" y="0"/>
                    <a:pt x="2041606" y="35455"/>
                    <a:pt x="2041606" y="79191"/>
                  </a:cubicBezTo>
                  <a:lnTo>
                    <a:pt x="2041606" y="2369350"/>
                  </a:lnTo>
                  <a:cubicBezTo>
                    <a:pt x="2041606" y="2390353"/>
                    <a:pt x="2033263" y="2410495"/>
                    <a:pt x="2018411" y="2425347"/>
                  </a:cubicBezTo>
                  <a:cubicBezTo>
                    <a:pt x="2003560" y="2440198"/>
                    <a:pt x="1983418" y="2448541"/>
                    <a:pt x="1962415" y="2448541"/>
                  </a:cubicBezTo>
                  <a:lnTo>
                    <a:pt x="79191" y="2448541"/>
                  </a:lnTo>
                  <a:cubicBezTo>
                    <a:pt x="58188" y="2448541"/>
                    <a:pt x="38046" y="2440198"/>
                    <a:pt x="23195" y="2425347"/>
                  </a:cubicBezTo>
                  <a:cubicBezTo>
                    <a:pt x="8343" y="2410495"/>
                    <a:pt x="0" y="2390353"/>
                    <a:pt x="0" y="2369350"/>
                  </a:cubicBezTo>
                  <a:lnTo>
                    <a:pt x="0" y="79191"/>
                  </a:lnTo>
                  <a:cubicBezTo>
                    <a:pt x="0" y="58188"/>
                    <a:pt x="8343" y="38046"/>
                    <a:pt x="23195" y="23195"/>
                  </a:cubicBezTo>
                  <a:cubicBezTo>
                    <a:pt x="38046" y="8343"/>
                    <a:pt x="58188" y="0"/>
                    <a:pt x="79191" y="0"/>
                  </a:cubicBezTo>
                  <a:close/>
                </a:path>
              </a:pathLst>
            </a:custGeom>
            <a:solidFill>
              <a:srgbClr val="FFFFFF"/>
            </a:solidFill>
            <a:ln w="123825" cap="rnd">
              <a:solidFill>
                <a:srgbClr val="9397D8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41606" cy="2486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11509" y="2569443"/>
            <a:ext cx="2146380" cy="919680"/>
          </a:xfrm>
          <a:custGeom>
            <a:avLst/>
            <a:gdLst/>
            <a:ahLst/>
            <a:cxnLst/>
            <a:rect l="l" t="t" r="r" b="b"/>
            <a:pathLst>
              <a:path w="2146380" h="1000429">
                <a:moveTo>
                  <a:pt x="0" y="0"/>
                </a:moveTo>
                <a:lnTo>
                  <a:pt x="2146380" y="0"/>
                </a:lnTo>
                <a:lnTo>
                  <a:pt x="2146380" y="1000430"/>
                </a:lnTo>
                <a:lnTo>
                  <a:pt x="0" y="1000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14545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 rot="-10800000">
            <a:off x="4090507" y="2538445"/>
            <a:ext cx="3128394" cy="5234553"/>
            <a:chOff x="0" y="0"/>
            <a:chExt cx="2041606" cy="244854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041606" cy="2448541"/>
            </a:xfrm>
            <a:custGeom>
              <a:avLst/>
              <a:gdLst/>
              <a:ahLst/>
              <a:cxnLst/>
              <a:rect l="l" t="t" r="r" b="b"/>
              <a:pathLst>
                <a:path w="2041606" h="2448541">
                  <a:moveTo>
                    <a:pt x="79191" y="0"/>
                  </a:moveTo>
                  <a:lnTo>
                    <a:pt x="1962415" y="0"/>
                  </a:lnTo>
                  <a:cubicBezTo>
                    <a:pt x="2006151" y="0"/>
                    <a:pt x="2041606" y="35455"/>
                    <a:pt x="2041606" y="79191"/>
                  </a:cubicBezTo>
                  <a:lnTo>
                    <a:pt x="2041606" y="2369350"/>
                  </a:lnTo>
                  <a:cubicBezTo>
                    <a:pt x="2041606" y="2390353"/>
                    <a:pt x="2033263" y="2410495"/>
                    <a:pt x="2018411" y="2425347"/>
                  </a:cubicBezTo>
                  <a:cubicBezTo>
                    <a:pt x="2003560" y="2440198"/>
                    <a:pt x="1983418" y="2448541"/>
                    <a:pt x="1962415" y="2448541"/>
                  </a:cubicBezTo>
                  <a:lnTo>
                    <a:pt x="79191" y="2448541"/>
                  </a:lnTo>
                  <a:cubicBezTo>
                    <a:pt x="58188" y="2448541"/>
                    <a:pt x="38046" y="2440198"/>
                    <a:pt x="23195" y="2425347"/>
                  </a:cubicBezTo>
                  <a:cubicBezTo>
                    <a:pt x="8343" y="2410495"/>
                    <a:pt x="0" y="2390353"/>
                    <a:pt x="0" y="2369350"/>
                  </a:cubicBezTo>
                  <a:lnTo>
                    <a:pt x="0" y="79191"/>
                  </a:lnTo>
                  <a:cubicBezTo>
                    <a:pt x="0" y="58188"/>
                    <a:pt x="8343" y="38046"/>
                    <a:pt x="23195" y="23195"/>
                  </a:cubicBezTo>
                  <a:cubicBezTo>
                    <a:pt x="38046" y="8343"/>
                    <a:pt x="58188" y="0"/>
                    <a:pt x="79191" y="0"/>
                  </a:cubicBezTo>
                  <a:close/>
                </a:path>
              </a:pathLst>
            </a:custGeom>
            <a:solidFill>
              <a:srgbClr val="FFFFFF"/>
            </a:solidFill>
            <a:ln w="123825" cap="rnd">
              <a:solidFill>
                <a:srgbClr val="63B1DB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041606" cy="2486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4597369" y="2591483"/>
            <a:ext cx="2146380" cy="866091"/>
          </a:xfrm>
          <a:custGeom>
            <a:avLst/>
            <a:gdLst/>
            <a:ahLst/>
            <a:cxnLst/>
            <a:rect l="l" t="t" r="r" b="b"/>
            <a:pathLst>
              <a:path w="2146380" h="1000429">
                <a:moveTo>
                  <a:pt x="0" y="0"/>
                </a:moveTo>
                <a:lnTo>
                  <a:pt x="2146380" y="0"/>
                </a:lnTo>
                <a:lnTo>
                  <a:pt x="2146380" y="1000430"/>
                </a:lnTo>
                <a:lnTo>
                  <a:pt x="0" y="10004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14545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grpSp>
        <p:nvGrpSpPr>
          <p:cNvPr id="15" name="Group 15"/>
          <p:cNvGrpSpPr/>
          <p:nvPr/>
        </p:nvGrpSpPr>
        <p:grpSpPr>
          <a:xfrm rot="-10800000">
            <a:off x="7579803" y="2590576"/>
            <a:ext cx="3128394" cy="5134573"/>
            <a:chOff x="0" y="0"/>
            <a:chExt cx="2041606" cy="244854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41606" cy="2448541"/>
            </a:xfrm>
            <a:custGeom>
              <a:avLst/>
              <a:gdLst/>
              <a:ahLst/>
              <a:cxnLst/>
              <a:rect l="l" t="t" r="r" b="b"/>
              <a:pathLst>
                <a:path w="2041606" h="2448541">
                  <a:moveTo>
                    <a:pt x="79191" y="0"/>
                  </a:moveTo>
                  <a:lnTo>
                    <a:pt x="1962415" y="0"/>
                  </a:lnTo>
                  <a:cubicBezTo>
                    <a:pt x="2006151" y="0"/>
                    <a:pt x="2041606" y="35455"/>
                    <a:pt x="2041606" y="79191"/>
                  </a:cubicBezTo>
                  <a:lnTo>
                    <a:pt x="2041606" y="2369350"/>
                  </a:lnTo>
                  <a:cubicBezTo>
                    <a:pt x="2041606" y="2390353"/>
                    <a:pt x="2033263" y="2410495"/>
                    <a:pt x="2018411" y="2425347"/>
                  </a:cubicBezTo>
                  <a:cubicBezTo>
                    <a:pt x="2003560" y="2440198"/>
                    <a:pt x="1983418" y="2448541"/>
                    <a:pt x="1962415" y="2448541"/>
                  </a:cubicBezTo>
                  <a:lnTo>
                    <a:pt x="79191" y="2448541"/>
                  </a:lnTo>
                  <a:cubicBezTo>
                    <a:pt x="58188" y="2448541"/>
                    <a:pt x="38046" y="2440198"/>
                    <a:pt x="23195" y="2425347"/>
                  </a:cubicBezTo>
                  <a:cubicBezTo>
                    <a:pt x="8343" y="2410495"/>
                    <a:pt x="0" y="2390353"/>
                    <a:pt x="0" y="2369350"/>
                  </a:cubicBezTo>
                  <a:lnTo>
                    <a:pt x="0" y="79191"/>
                  </a:lnTo>
                  <a:cubicBezTo>
                    <a:pt x="0" y="58188"/>
                    <a:pt x="8343" y="38046"/>
                    <a:pt x="23195" y="23195"/>
                  </a:cubicBezTo>
                  <a:cubicBezTo>
                    <a:pt x="38046" y="8343"/>
                    <a:pt x="58188" y="0"/>
                    <a:pt x="79191" y="0"/>
                  </a:cubicBezTo>
                  <a:close/>
                </a:path>
              </a:pathLst>
            </a:custGeom>
            <a:solidFill>
              <a:srgbClr val="FFFFFF"/>
            </a:solidFill>
            <a:ln w="123825" cap="rnd">
              <a:solidFill>
                <a:srgbClr val="8ED7E8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041606" cy="2486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8010784" y="2590576"/>
            <a:ext cx="2146380" cy="1000429"/>
          </a:xfrm>
          <a:custGeom>
            <a:avLst/>
            <a:gdLst/>
            <a:ahLst/>
            <a:cxnLst/>
            <a:rect l="l" t="t" r="r" b="b"/>
            <a:pathLst>
              <a:path w="2146380" h="1000429">
                <a:moveTo>
                  <a:pt x="0" y="0"/>
                </a:moveTo>
                <a:lnTo>
                  <a:pt x="2146380" y="0"/>
                </a:lnTo>
                <a:lnTo>
                  <a:pt x="2146380" y="1000430"/>
                </a:lnTo>
                <a:lnTo>
                  <a:pt x="0" y="10004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114545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grpSp>
        <p:nvGrpSpPr>
          <p:cNvPr id="22" name="Group 22"/>
          <p:cNvGrpSpPr/>
          <p:nvPr/>
        </p:nvGrpSpPr>
        <p:grpSpPr>
          <a:xfrm rot="-10800000">
            <a:off x="10962247" y="2576505"/>
            <a:ext cx="3128394" cy="5186701"/>
            <a:chOff x="0" y="0"/>
            <a:chExt cx="2041606" cy="244854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041606" cy="2448541"/>
            </a:xfrm>
            <a:custGeom>
              <a:avLst/>
              <a:gdLst/>
              <a:ahLst/>
              <a:cxnLst/>
              <a:rect l="l" t="t" r="r" b="b"/>
              <a:pathLst>
                <a:path w="2041606" h="2448541">
                  <a:moveTo>
                    <a:pt x="79191" y="0"/>
                  </a:moveTo>
                  <a:lnTo>
                    <a:pt x="1962415" y="0"/>
                  </a:lnTo>
                  <a:cubicBezTo>
                    <a:pt x="2006151" y="0"/>
                    <a:pt x="2041606" y="35455"/>
                    <a:pt x="2041606" y="79191"/>
                  </a:cubicBezTo>
                  <a:lnTo>
                    <a:pt x="2041606" y="2369350"/>
                  </a:lnTo>
                  <a:cubicBezTo>
                    <a:pt x="2041606" y="2390353"/>
                    <a:pt x="2033263" y="2410495"/>
                    <a:pt x="2018411" y="2425347"/>
                  </a:cubicBezTo>
                  <a:cubicBezTo>
                    <a:pt x="2003560" y="2440198"/>
                    <a:pt x="1983418" y="2448541"/>
                    <a:pt x="1962415" y="2448541"/>
                  </a:cubicBezTo>
                  <a:lnTo>
                    <a:pt x="79191" y="2448541"/>
                  </a:lnTo>
                  <a:cubicBezTo>
                    <a:pt x="58188" y="2448541"/>
                    <a:pt x="38046" y="2440198"/>
                    <a:pt x="23195" y="2425347"/>
                  </a:cubicBezTo>
                  <a:cubicBezTo>
                    <a:pt x="8343" y="2410495"/>
                    <a:pt x="0" y="2390353"/>
                    <a:pt x="0" y="2369350"/>
                  </a:cubicBezTo>
                  <a:lnTo>
                    <a:pt x="0" y="79191"/>
                  </a:lnTo>
                  <a:cubicBezTo>
                    <a:pt x="0" y="58188"/>
                    <a:pt x="8343" y="38046"/>
                    <a:pt x="23195" y="23195"/>
                  </a:cubicBezTo>
                  <a:cubicBezTo>
                    <a:pt x="38046" y="8343"/>
                    <a:pt x="58188" y="0"/>
                    <a:pt x="79191" y="0"/>
                  </a:cubicBezTo>
                  <a:close/>
                </a:path>
              </a:pathLst>
            </a:custGeom>
            <a:solidFill>
              <a:srgbClr val="FFFFFF"/>
            </a:solidFill>
            <a:ln w="123825" cap="rnd">
              <a:solidFill>
                <a:srgbClr val="91E1D5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2041606" cy="2486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1353800" y="2576634"/>
            <a:ext cx="2146380" cy="1000429"/>
          </a:xfrm>
          <a:custGeom>
            <a:avLst/>
            <a:gdLst/>
            <a:ahLst/>
            <a:cxnLst/>
            <a:rect l="l" t="t" r="r" b="b"/>
            <a:pathLst>
              <a:path w="2146380" h="1000429">
                <a:moveTo>
                  <a:pt x="0" y="0"/>
                </a:moveTo>
                <a:lnTo>
                  <a:pt x="2146380" y="0"/>
                </a:lnTo>
                <a:lnTo>
                  <a:pt x="2146380" y="1000430"/>
                </a:lnTo>
                <a:lnTo>
                  <a:pt x="0" y="10004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114545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grpSp>
        <p:nvGrpSpPr>
          <p:cNvPr id="29" name="Group 29"/>
          <p:cNvGrpSpPr/>
          <p:nvPr/>
        </p:nvGrpSpPr>
        <p:grpSpPr>
          <a:xfrm rot="-10800000">
            <a:off x="14600591" y="2538446"/>
            <a:ext cx="3128394" cy="5186703"/>
            <a:chOff x="0" y="0"/>
            <a:chExt cx="2041606" cy="244854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041606" cy="2448541"/>
            </a:xfrm>
            <a:custGeom>
              <a:avLst/>
              <a:gdLst/>
              <a:ahLst/>
              <a:cxnLst/>
              <a:rect l="l" t="t" r="r" b="b"/>
              <a:pathLst>
                <a:path w="2041606" h="2448541">
                  <a:moveTo>
                    <a:pt x="79191" y="0"/>
                  </a:moveTo>
                  <a:lnTo>
                    <a:pt x="1962415" y="0"/>
                  </a:lnTo>
                  <a:cubicBezTo>
                    <a:pt x="2006151" y="0"/>
                    <a:pt x="2041606" y="35455"/>
                    <a:pt x="2041606" y="79191"/>
                  </a:cubicBezTo>
                  <a:lnTo>
                    <a:pt x="2041606" y="2369350"/>
                  </a:lnTo>
                  <a:cubicBezTo>
                    <a:pt x="2041606" y="2390353"/>
                    <a:pt x="2033263" y="2410495"/>
                    <a:pt x="2018411" y="2425347"/>
                  </a:cubicBezTo>
                  <a:cubicBezTo>
                    <a:pt x="2003560" y="2440198"/>
                    <a:pt x="1983418" y="2448541"/>
                    <a:pt x="1962415" y="2448541"/>
                  </a:cubicBezTo>
                  <a:lnTo>
                    <a:pt x="79191" y="2448541"/>
                  </a:lnTo>
                  <a:cubicBezTo>
                    <a:pt x="58188" y="2448541"/>
                    <a:pt x="38046" y="2440198"/>
                    <a:pt x="23195" y="2425347"/>
                  </a:cubicBezTo>
                  <a:cubicBezTo>
                    <a:pt x="8343" y="2410495"/>
                    <a:pt x="0" y="2390353"/>
                    <a:pt x="0" y="2369350"/>
                  </a:cubicBezTo>
                  <a:lnTo>
                    <a:pt x="0" y="79191"/>
                  </a:lnTo>
                  <a:cubicBezTo>
                    <a:pt x="0" y="58188"/>
                    <a:pt x="8343" y="38046"/>
                    <a:pt x="23195" y="23195"/>
                  </a:cubicBezTo>
                  <a:cubicBezTo>
                    <a:pt x="38046" y="8343"/>
                    <a:pt x="58188" y="0"/>
                    <a:pt x="79191" y="0"/>
                  </a:cubicBezTo>
                  <a:close/>
                </a:path>
              </a:pathLst>
            </a:custGeom>
            <a:solidFill>
              <a:srgbClr val="FFFFFF"/>
            </a:solidFill>
            <a:ln w="123825" cap="rnd">
              <a:solidFill>
                <a:srgbClr val="91DFB1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2041606" cy="2486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14961900" y="2578102"/>
            <a:ext cx="2146380" cy="1000429"/>
          </a:xfrm>
          <a:custGeom>
            <a:avLst/>
            <a:gdLst/>
            <a:ahLst/>
            <a:cxnLst/>
            <a:rect l="l" t="t" r="r" b="b"/>
            <a:pathLst>
              <a:path w="2146380" h="1000429">
                <a:moveTo>
                  <a:pt x="0" y="0"/>
                </a:moveTo>
                <a:lnTo>
                  <a:pt x="2146380" y="0"/>
                </a:lnTo>
                <a:lnTo>
                  <a:pt x="2146380" y="1000429"/>
                </a:lnTo>
                <a:lnTo>
                  <a:pt x="0" y="10004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114545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Box 40"/>
          <p:cNvSpPr txBox="1"/>
          <p:nvPr/>
        </p:nvSpPr>
        <p:spPr>
          <a:xfrm>
            <a:off x="644093" y="3482865"/>
            <a:ext cx="2799809" cy="2436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927"/>
              </a:lnSpc>
            </a:pPr>
            <a:r>
              <a:rPr lang="th-TH" sz="20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"/>
              </a:rPr>
              <a:t>ด้านนโยบาย</a:t>
            </a:r>
            <a:endParaRPr lang="en-US" sz="20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Montserrat Classic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251889" y="2449013"/>
            <a:ext cx="1764745" cy="555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895"/>
              </a:lnSpc>
              <a:spcBef>
                <a:spcPct val="0"/>
              </a:spcBef>
            </a:pPr>
            <a:r>
              <a:rPr lang="th-TH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หมวดที่</a:t>
            </a:r>
            <a:r>
              <a:rPr lang="en-US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F7C23B8-9FC5-CD06-C09A-FC93AE844760}"/>
              </a:ext>
            </a:extLst>
          </p:cNvPr>
          <p:cNvSpPr txBox="1"/>
          <p:nvPr/>
        </p:nvSpPr>
        <p:spPr>
          <a:xfrm>
            <a:off x="932106" y="488714"/>
            <a:ext cx="15998484" cy="830997"/>
          </a:xfrm>
          <a:prstGeom prst="rect">
            <a:avLst/>
          </a:prstGeom>
          <a:noFill/>
          <a:ln w="60325"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defRPr/>
            </a:pPr>
            <a:r>
              <a:rPr lang="th-TH" altLang="ko-KR" sz="5400" b="1" dirty="0">
                <a:solidFill>
                  <a:srgbClr val="9966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การจัดบริการพระสงฆ์อาพาธที่เอื้อต่อพระธรรมวินัย</a:t>
            </a:r>
            <a:endParaRPr lang="th-TH" sz="5400" b="1" dirty="0">
              <a:solidFill>
                <a:srgbClr val="996633"/>
              </a:solidFill>
              <a:latin typeface="Arial"/>
            </a:endParaRP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74BD3166-20AE-9865-BDCA-3E314EBABA62}"/>
              </a:ext>
            </a:extLst>
          </p:cNvPr>
          <p:cNvSpPr txBox="1"/>
          <p:nvPr/>
        </p:nvSpPr>
        <p:spPr>
          <a:xfrm>
            <a:off x="2084699" y="1337014"/>
            <a:ext cx="1508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มาตรฐานการ</a:t>
            </a:r>
            <a:r>
              <a:rPr lang="th-TH" sz="4000" b="1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อุปฎาก</a:t>
            </a:r>
            <a:r>
              <a:rPr lang="th-TH" sz="40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พระสงฆ์อาพาธ รพ.อุดรธานีและรพร.บ้านดุง</a:t>
            </a:r>
            <a:endParaRPr lang="en-GB" sz="40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TextBox 42">
            <a:extLst>
              <a:ext uri="{FF2B5EF4-FFF2-40B4-BE49-F238E27FC236}">
                <a16:creationId xmlns:a16="http://schemas.microsoft.com/office/drawing/2014/main" id="{4950201B-5A9D-4D09-F223-E4F37E60CEFE}"/>
              </a:ext>
            </a:extLst>
          </p:cNvPr>
          <p:cNvSpPr txBox="1"/>
          <p:nvPr/>
        </p:nvSpPr>
        <p:spPr>
          <a:xfrm>
            <a:off x="4834597" y="2514001"/>
            <a:ext cx="1764745" cy="555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895"/>
              </a:lnSpc>
              <a:spcBef>
                <a:spcPct val="0"/>
              </a:spcBef>
            </a:pPr>
            <a:r>
              <a:rPr lang="th-TH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หมวดที่</a:t>
            </a:r>
            <a:r>
              <a:rPr lang="en-US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2</a:t>
            </a:r>
          </a:p>
        </p:txBody>
      </p:sp>
      <p:sp>
        <p:nvSpPr>
          <p:cNvPr id="47" name="TextBox 42">
            <a:extLst>
              <a:ext uri="{FF2B5EF4-FFF2-40B4-BE49-F238E27FC236}">
                <a16:creationId xmlns:a16="http://schemas.microsoft.com/office/drawing/2014/main" id="{F6FC9CC3-7598-A156-7E0B-E26684ABD43D}"/>
              </a:ext>
            </a:extLst>
          </p:cNvPr>
          <p:cNvSpPr txBox="1"/>
          <p:nvPr/>
        </p:nvSpPr>
        <p:spPr>
          <a:xfrm>
            <a:off x="8261626" y="2608906"/>
            <a:ext cx="1764745" cy="555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895"/>
              </a:lnSpc>
              <a:spcBef>
                <a:spcPct val="0"/>
              </a:spcBef>
            </a:pPr>
            <a:r>
              <a:rPr lang="th-TH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หมวดที่</a:t>
            </a:r>
            <a:r>
              <a:rPr lang="en-US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3</a:t>
            </a:r>
          </a:p>
        </p:txBody>
      </p:sp>
      <p:sp>
        <p:nvSpPr>
          <p:cNvPr id="48" name="TextBox 42">
            <a:extLst>
              <a:ext uri="{FF2B5EF4-FFF2-40B4-BE49-F238E27FC236}">
                <a16:creationId xmlns:a16="http://schemas.microsoft.com/office/drawing/2014/main" id="{5F110CCF-24F4-BF7C-3DB6-659FFAF8182C}"/>
              </a:ext>
            </a:extLst>
          </p:cNvPr>
          <p:cNvSpPr txBox="1"/>
          <p:nvPr/>
        </p:nvSpPr>
        <p:spPr>
          <a:xfrm>
            <a:off x="11583923" y="2538448"/>
            <a:ext cx="1764745" cy="555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895"/>
              </a:lnSpc>
              <a:spcBef>
                <a:spcPct val="0"/>
              </a:spcBef>
            </a:pPr>
            <a:r>
              <a:rPr lang="th-TH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หมวดที่</a:t>
            </a:r>
            <a:r>
              <a:rPr lang="en-US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4</a:t>
            </a:r>
          </a:p>
        </p:txBody>
      </p:sp>
      <p:pic>
        <p:nvPicPr>
          <p:cNvPr id="50" name="รูปภาพ 49">
            <a:extLst>
              <a:ext uri="{FF2B5EF4-FFF2-40B4-BE49-F238E27FC236}">
                <a16:creationId xmlns:a16="http://schemas.microsoft.com/office/drawing/2014/main" id="{175F1A78-EF3A-916D-77E5-0702C8D9F7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2852" y="7973939"/>
            <a:ext cx="1387525" cy="881266"/>
          </a:xfrm>
          <a:prstGeom prst="rect">
            <a:avLst/>
          </a:prstGeom>
        </p:spPr>
      </p:pic>
      <p:sp>
        <p:nvSpPr>
          <p:cNvPr id="56" name="กล่องข้อความ 55">
            <a:extLst>
              <a:ext uri="{FF2B5EF4-FFF2-40B4-BE49-F238E27FC236}">
                <a16:creationId xmlns:a16="http://schemas.microsoft.com/office/drawing/2014/main" id="{81EA6090-697D-542E-8DEC-332E786BEC2C}"/>
              </a:ext>
            </a:extLst>
          </p:cNvPr>
          <p:cNvSpPr txBox="1"/>
          <p:nvPr/>
        </p:nvSpPr>
        <p:spPr>
          <a:xfrm>
            <a:off x="4208164" y="3577063"/>
            <a:ext cx="301760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1200" b="0" i="0" u="none" strike="noStrike" baseline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การจัดบริการห้องเวชระเบียน (ห้องบัตร)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การจัดบริการตรวจเฉพาะสำหรับพระสงฆ์ในการตรวจรักษา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การจัดบริการห้องจ่ายเฉพาะสำหรับพระสงฆ์อาพาธ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การจัดภัตตาหารสำหรับพระสงฆ์อาพาธ</a:t>
            </a:r>
            <a:endParaRPr lang="th-TH" sz="16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การวางแผนจาหน่ายและการดูแลต่อเนื่อง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การจัดบริการดูแลสุขภาพประจำปี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มีสิทธิการรักษา และมีกองทุน</a:t>
            </a: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อุปัฏฐากพระสงฆ์อาพาธ</a:t>
            </a:r>
          </a:p>
        </p:txBody>
      </p:sp>
      <p:sp>
        <p:nvSpPr>
          <p:cNvPr id="58" name="กล่องข้อความ 57">
            <a:extLst>
              <a:ext uri="{FF2B5EF4-FFF2-40B4-BE49-F238E27FC236}">
                <a16:creationId xmlns:a16="http://schemas.microsoft.com/office/drawing/2014/main" id="{B14DF0BB-6C24-7597-E433-B8525B06644D}"/>
              </a:ext>
            </a:extLst>
          </p:cNvPr>
          <p:cNvSpPr txBox="1"/>
          <p:nvPr/>
        </p:nvSpPr>
        <p:spPr>
          <a:xfrm>
            <a:off x="4534560" y="3326411"/>
            <a:ext cx="31283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ด้านการ</a:t>
            </a:r>
            <a:r>
              <a:rPr lang="th-TH" sz="2000" b="1" i="0" u="none" strike="noStrike" baseline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อุปัฎฐาก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CA83FF9A-7088-3E05-E096-4152F3C84058}"/>
              </a:ext>
            </a:extLst>
          </p:cNvPr>
          <p:cNvSpPr txBox="1"/>
          <p:nvPr/>
        </p:nvSpPr>
        <p:spPr>
          <a:xfrm>
            <a:off x="802517" y="3778415"/>
            <a:ext cx="264138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1200" b="0" i="0" u="none" strike="noStrike" baseline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ประกาศนโยบายอุปัฏฐากพระสงฆ์อาพาธที่เอื้อต่อพระธรรมวินัย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สื่อสารโดยการแจ้งหนังสือเวียน , ไลน์กลุ่มโรงพยาบาล , 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Facebook , </a:t>
            </a: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ติดประกาศตามหน่วยงาน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ประชุมชี้แจงบุคลากร รับทราบทั้งองค์กร</a:t>
            </a:r>
          </a:p>
        </p:txBody>
      </p:sp>
      <p:pic>
        <p:nvPicPr>
          <p:cNvPr id="62" name="รูปภาพ 61">
            <a:extLst>
              <a:ext uri="{FF2B5EF4-FFF2-40B4-BE49-F238E27FC236}">
                <a16:creationId xmlns:a16="http://schemas.microsoft.com/office/drawing/2014/main" id="{B1EE5359-A65C-E85F-6E13-FC1E837AA9D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6481" y="8065765"/>
            <a:ext cx="1337290" cy="1369274"/>
          </a:xfrm>
          <a:prstGeom prst="rect">
            <a:avLst/>
          </a:prstGeom>
        </p:spPr>
      </p:pic>
      <p:pic>
        <p:nvPicPr>
          <p:cNvPr id="64" name="รูปภาพ 63">
            <a:extLst>
              <a:ext uri="{FF2B5EF4-FFF2-40B4-BE49-F238E27FC236}">
                <a16:creationId xmlns:a16="http://schemas.microsoft.com/office/drawing/2014/main" id="{5E0F699A-4B13-30B6-966B-C78F4A4AEAC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76174" y="8103597"/>
            <a:ext cx="1387524" cy="1318297"/>
          </a:xfrm>
          <a:prstGeom prst="rect">
            <a:avLst/>
          </a:prstGeom>
        </p:spPr>
      </p:pic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B9B3A82E-ADE1-B749-808E-447A14CE8FA6}"/>
              </a:ext>
            </a:extLst>
          </p:cNvPr>
          <p:cNvSpPr txBox="1"/>
          <p:nvPr/>
        </p:nvSpPr>
        <p:spPr>
          <a:xfrm>
            <a:off x="7647605" y="3408061"/>
            <a:ext cx="31620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  <a:r>
              <a:rPr lang="th-TH" sz="20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สถานที่</a:t>
            </a:r>
            <a:r>
              <a:rPr lang="th-TH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และสิ่งแวดล้อม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0" name="รูปภาพ 69">
            <a:extLst>
              <a:ext uri="{FF2B5EF4-FFF2-40B4-BE49-F238E27FC236}">
                <a16:creationId xmlns:a16="http://schemas.microsoft.com/office/drawing/2014/main" id="{82A8D3DF-5566-DC1D-17FC-216FF7CE691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08164" y="9067581"/>
            <a:ext cx="1387524" cy="854403"/>
          </a:xfrm>
          <a:prstGeom prst="rect">
            <a:avLst/>
          </a:prstGeom>
        </p:spPr>
      </p:pic>
      <p:sp>
        <p:nvSpPr>
          <p:cNvPr id="75" name="TextBox 42">
            <a:extLst>
              <a:ext uri="{FF2B5EF4-FFF2-40B4-BE49-F238E27FC236}">
                <a16:creationId xmlns:a16="http://schemas.microsoft.com/office/drawing/2014/main" id="{F216BF6F-DF09-888B-FDC4-42D05E2D83BE}"/>
              </a:ext>
            </a:extLst>
          </p:cNvPr>
          <p:cNvSpPr txBox="1"/>
          <p:nvPr/>
        </p:nvSpPr>
        <p:spPr>
          <a:xfrm>
            <a:off x="15198034" y="2436383"/>
            <a:ext cx="1764745" cy="555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895"/>
              </a:lnSpc>
              <a:spcBef>
                <a:spcPct val="0"/>
              </a:spcBef>
            </a:pPr>
            <a:r>
              <a:rPr lang="th-TH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หมวดที่</a:t>
            </a:r>
            <a:r>
              <a:rPr lang="en-US" sz="2400" b="1" dirty="0">
                <a:solidFill>
                  <a:srgbClr val="F8F8F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Montserrat Classic Bold"/>
              </a:rPr>
              <a:t>5</a:t>
            </a:r>
          </a:p>
        </p:txBody>
      </p:sp>
      <p:pic>
        <p:nvPicPr>
          <p:cNvPr id="79" name="รูปภาพ 78">
            <a:extLst>
              <a:ext uri="{FF2B5EF4-FFF2-40B4-BE49-F238E27FC236}">
                <a16:creationId xmlns:a16="http://schemas.microsoft.com/office/drawing/2014/main" id="{05AFD9B2-7C74-BB43-E177-66400F5F54C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41504" y="7985220"/>
            <a:ext cx="1331634" cy="892080"/>
          </a:xfrm>
          <a:prstGeom prst="rect">
            <a:avLst/>
          </a:prstGeom>
        </p:spPr>
      </p:pic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AB530000-A635-7D8B-874D-E6323BDE516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16968" y="8988999"/>
            <a:ext cx="1329241" cy="892080"/>
          </a:xfrm>
          <a:prstGeom prst="rect">
            <a:avLst/>
          </a:prstGeom>
        </p:spPr>
      </p:pic>
      <p:sp>
        <p:nvSpPr>
          <p:cNvPr id="83" name="กล่องข้อความ 82">
            <a:extLst>
              <a:ext uri="{FF2B5EF4-FFF2-40B4-BE49-F238E27FC236}">
                <a16:creationId xmlns:a16="http://schemas.microsoft.com/office/drawing/2014/main" id="{AD3C533B-62F3-54B6-DEDE-EDC705D99D4F}"/>
              </a:ext>
            </a:extLst>
          </p:cNvPr>
          <p:cNvSpPr txBox="1"/>
          <p:nvPr/>
        </p:nvSpPr>
        <p:spPr>
          <a:xfrm>
            <a:off x="7662955" y="3778415"/>
            <a:ext cx="296122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การจัดสถานที่ส</a:t>
            </a:r>
            <a:r>
              <a:rPr lang="th-TH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</a:t>
            </a: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หรับพระสงฆ์อาพาธ แผนกผู้ป่วยนอก ในแต่ละจุดบริการ เช่น ห้องบัตร ห้องตรวจโรค ห้องจ่ายยา ห้องตรวจพิเศษ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หอผู้ป่วยส</a:t>
            </a:r>
            <a:r>
              <a:rPr lang="th-TH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</a:t>
            </a: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หรับพระสงฆ์อาพาธ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จัดสถานที่ส</a:t>
            </a:r>
            <a:r>
              <a:rPr lang="th-TH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</a:t>
            </a: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หรับสวดมนต์ ทำวัตรเช้า ทำวัตรเย็น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การจัดห้องสุขา (</a:t>
            </a:r>
            <a:r>
              <a:rPr lang="th-TH" sz="1600" i="0" u="none" strike="noStrike" baseline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วัจ</a:t>
            </a: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กุฎี) </a:t>
            </a:r>
            <a:r>
              <a:rPr lang="th-TH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</a:t>
            </a: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หรับพระสงฆ์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การจัดสิ่งแวดล้อมที่เอื้อต่อพระธรรมวินัย</a:t>
            </a:r>
            <a:endParaRPr lang="en-US" sz="1600" i="0" u="none" strike="noStrike" baseline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FA7F9B34-65AA-D971-2050-93963D799F48}"/>
              </a:ext>
            </a:extLst>
          </p:cNvPr>
          <p:cNvSpPr txBox="1"/>
          <p:nvPr/>
        </p:nvSpPr>
        <p:spPr>
          <a:xfrm>
            <a:off x="11261541" y="3937193"/>
            <a:ext cx="286171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การจัดบริการ เครื่องนอน เครื่องนุ่งห่ม ส</a:t>
            </a:r>
            <a:r>
              <a:rPr lang="th-TH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</a:t>
            </a: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หรับพระสงฆ์อาพาธ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การจัดเก็บไตรจีวร</a:t>
            </a:r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6D0DD356-3D9A-48C8-7B17-45D3DAE6D63F}"/>
              </a:ext>
            </a:extLst>
          </p:cNvPr>
          <p:cNvSpPr txBox="1"/>
          <p:nvPr/>
        </p:nvSpPr>
        <p:spPr>
          <a:xfrm>
            <a:off x="11273264" y="3464831"/>
            <a:ext cx="30368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ด้านสิ่งอำนวยความสะดวก</a:t>
            </a:r>
            <a:endParaRPr lang="en-GB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8" name="กล่องข้อความ 87">
            <a:extLst>
              <a:ext uri="{FF2B5EF4-FFF2-40B4-BE49-F238E27FC236}">
                <a16:creationId xmlns:a16="http://schemas.microsoft.com/office/drawing/2014/main" id="{AC147E9A-324D-C1CA-E245-DDE9A88D1D76}"/>
              </a:ext>
            </a:extLst>
          </p:cNvPr>
          <p:cNvSpPr txBox="1"/>
          <p:nvPr/>
        </p:nvSpPr>
        <p:spPr>
          <a:xfrm>
            <a:off x="14689263" y="3870747"/>
            <a:ext cx="299272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ความรู้ในการอุปัฏฐากพระสงฆ์อาพาธ</a:t>
            </a:r>
            <a:endParaRPr lang="en-US" sz="1600" b="0" i="0" u="none" strike="noStrike" baseline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ด้านการสนทนา การแสดงความเคารพ และมารยาทที่ควรปฏิบัติกับพระสงฆ์ </a:t>
            </a:r>
            <a:endParaRPr lang="en-US" sz="1600" i="0" u="none" strike="noStrike" baseline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การประเคน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E1783FFC-2496-5701-DFC1-2CE0950B3A2A}"/>
              </a:ext>
            </a:extLst>
          </p:cNvPr>
          <p:cNvSpPr txBox="1"/>
          <p:nvPr/>
        </p:nvSpPr>
        <p:spPr>
          <a:xfrm>
            <a:off x="15504828" y="3430882"/>
            <a:ext cx="25345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ด้านบุคลากร</a:t>
            </a:r>
            <a:endParaRPr lang="en-GB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01E2E3B0-8866-A257-BA53-A4A495ECA98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673504" y="7953557"/>
            <a:ext cx="1398747" cy="967446"/>
          </a:xfrm>
          <a:prstGeom prst="rect">
            <a:avLst/>
          </a:prstGeom>
        </p:spPr>
      </p:pic>
      <p:pic>
        <p:nvPicPr>
          <p:cNvPr id="99" name="รูปภาพ 98">
            <a:extLst>
              <a:ext uri="{FF2B5EF4-FFF2-40B4-BE49-F238E27FC236}">
                <a16:creationId xmlns:a16="http://schemas.microsoft.com/office/drawing/2014/main" id="{2E86C2E2-252A-DB63-B4E2-7D8528542816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129425" y="9027703"/>
            <a:ext cx="1475863" cy="848370"/>
          </a:xfrm>
          <a:prstGeom prst="rect">
            <a:avLst/>
          </a:prstGeom>
        </p:spPr>
      </p:pic>
      <p:pic>
        <p:nvPicPr>
          <p:cNvPr id="107" name="รูปภาพ 106">
            <a:extLst>
              <a:ext uri="{FF2B5EF4-FFF2-40B4-BE49-F238E27FC236}">
                <a16:creationId xmlns:a16="http://schemas.microsoft.com/office/drawing/2014/main" id="{DCD9F33A-BC68-86EC-5852-0B9F80C6B0E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224507" y="7973939"/>
            <a:ext cx="1387526" cy="967446"/>
          </a:xfrm>
          <a:prstGeom prst="rect">
            <a:avLst/>
          </a:prstGeom>
        </p:spPr>
      </p:pic>
      <p:pic>
        <p:nvPicPr>
          <p:cNvPr id="109" name="รูปภาพ 108">
            <a:extLst>
              <a:ext uri="{FF2B5EF4-FFF2-40B4-BE49-F238E27FC236}">
                <a16:creationId xmlns:a16="http://schemas.microsoft.com/office/drawing/2014/main" id="{342ED7FC-FE15-5BC6-6DF6-272E8A9E4D1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723999" y="7961478"/>
            <a:ext cx="1274374" cy="906187"/>
          </a:xfrm>
          <a:prstGeom prst="rect">
            <a:avLst/>
          </a:prstGeom>
        </p:spPr>
      </p:pic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239100E7-D593-1E46-D829-64794BD2651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258609" y="9015239"/>
            <a:ext cx="1331718" cy="839598"/>
          </a:xfrm>
          <a:prstGeom prst="rect">
            <a:avLst/>
          </a:prstGeom>
        </p:spPr>
      </p:pic>
      <p:pic>
        <p:nvPicPr>
          <p:cNvPr id="114" name="รูปภาพ 113">
            <a:extLst>
              <a:ext uri="{FF2B5EF4-FFF2-40B4-BE49-F238E27FC236}">
                <a16:creationId xmlns:a16="http://schemas.microsoft.com/office/drawing/2014/main" id="{F7FBA61F-C468-77BD-4D7E-E1072C620CC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747445" y="9042557"/>
            <a:ext cx="1274374" cy="879427"/>
          </a:xfrm>
          <a:prstGeom prst="rect">
            <a:avLst/>
          </a:prstGeom>
        </p:spPr>
      </p:pic>
      <p:pic>
        <p:nvPicPr>
          <p:cNvPr id="116" name="รูปภาพ 115">
            <a:extLst>
              <a:ext uri="{FF2B5EF4-FFF2-40B4-BE49-F238E27FC236}">
                <a16:creationId xmlns:a16="http://schemas.microsoft.com/office/drawing/2014/main" id="{6019A1EE-F59C-67F8-2EE0-5E65EEF26EFB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650058" y="8993776"/>
            <a:ext cx="1422193" cy="882525"/>
          </a:xfrm>
          <a:prstGeom prst="rect">
            <a:avLst/>
          </a:prstGeom>
        </p:spPr>
      </p:pic>
      <p:pic>
        <p:nvPicPr>
          <p:cNvPr id="118" name="รูปภาพ 117">
            <a:extLst>
              <a:ext uri="{FF2B5EF4-FFF2-40B4-BE49-F238E27FC236}">
                <a16:creationId xmlns:a16="http://schemas.microsoft.com/office/drawing/2014/main" id="{BAB06F0A-775C-1E64-6212-B961112E60A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4671428" y="7953557"/>
            <a:ext cx="1438286" cy="914108"/>
          </a:xfrm>
          <a:prstGeom prst="rect">
            <a:avLst/>
          </a:prstGeom>
        </p:spPr>
      </p:pic>
      <p:pic>
        <p:nvPicPr>
          <p:cNvPr id="120" name="รูปภาพ 119">
            <a:extLst>
              <a:ext uri="{FF2B5EF4-FFF2-40B4-BE49-F238E27FC236}">
                <a16:creationId xmlns:a16="http://schemas.microsoft.com/office/drawing/2014/main" id="{243AB04E-1938-B1C0-C1C0-BAD66EA7A382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6263781" y="7979265"/>
            <a:ext cx="1444025" cy="879427"/>
          </a:xfrm>
          <a:prstGeom prst="rect">
            <a:avLst/>
          </a:prstGeom>
        </p:spPr>
      </p:pic>
      <p:pic>
        <p:nvPicPr>
          <p:cNvPr id="122" name="รูปภาพ 121">
            <a:extLst>
              <a:ext uri="{FF2B5EF4-FFF2-40B4-BE49-F238E27FC236}">
                <a16:creationId xmlns:a16="http://schemas.microsoft.com/office/drawing/2014/main" id="{D9199A4B-A42A-2822-9095-E03523D788D5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4699210" y="9029155"/>
            <a:ext cx="1438287" cy="879428"/>
          </a:xfrm>
          <a:prstGeom prst="rect">
            <a:avLst/>
          </a:prstGeom>
        </p:spPr>
      </p:pic>
      <p:pic>
        <p:nvPicPr>
          <p:cNvPr id="124" name="รูปภาพ 123">
            <a:extLst>
              <a:ext uri="{FF2B5EF4-FFF2-40B4-BE49-F238E27FC236}">
                <a16:creationId xmlns:a16="http://schemas.microsoft.com/office/drawing/2014/main" id="{644F28C6-4B73-B0FC-8E83-9224527786A1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6286206" y="8976823"/>
            <a:ext cx="1485313" cy="916434"/>
          </a:xfrm>
          <a:prstGeom prst="rect">
            <a:avLst/>
          </a:prstGeom>
        </p:spPr>
      </p:pic>
      <p:pic>
        <p:nvPicPr>
          <p:cNvPr id="126" name="รูปภาพ 125">
            <a:extLst>
              <a:ext uri="{FF2B5EF4-FFF2-40B4-BE49-F238E27FC236}">
                <a16:creationId xmlns:a16="http://schemas.microsoft.com/office/drawing/2014/main" id="{01C8F32E-A76C-7D56-21C9-5DA77DE81466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651426" y="7953557"/>
            <a:ext cx="1485314" cy="960324"/>
          </a:xfrm>
          <a:prstGeom prst="rect">
            <a:avLst/>
          </a:prstGeom>
        </p:spPr>
      </p:pic>
      <p:pic>
        <p:nvPicPr>
          <p:cNvPr id="127" name="รูปภาพ 126">
            <a:extLst>
              <a:ext uri="{FF2B5EF4-FFF2-40B4-BE49-F238E27FC236}">
                <a16:creationId xmlns:a16="http://schemas.microsoft.com/office/drawing/2014/main" id="{A50D62DA-88C7-65A3-02CD-C7B5B172998F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225394" y="7960149"/>
            <a:ext cx="1372226" cy="914107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290D1107-A813-7774-30F8-B2DF368A47C8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6772082" y="71215"/>
            <a:ext cx="1339015" cy="1647747"/>
          </a:xfrm>
          <a:prstGeom prst="rect">
            <a:avLst/>
          </a:prstGeom>
        </p:spPr>
      </p:pic>
      <p:sp>
        <p:nvSpPr>
          <p:cNvPr id="12" name="ตัวแทนหมายเลขสไลด์ 11">
            <a:extLst>
              <a:ext uri="{FF2B5EF4-FFF2-40B4-BE49-F238E27FC236}">
                <a16:creationId xmlns:a16="http://schemas.microsoft.com/office/drawing/2014/main" id="{7BE47AE4-FCA1-9E4D-5C53-0F5D9B4EA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D7D0E0E1-3F68-7D2F-29C4-7E7791EC16FE}"/>
              </a:ext>
            </a:extLst>
          </p:cNvPr>
          <p:cNvSpPr txBox="1"/>
          <p:nvPr/>
        </p:nvSpPr>
        <p:spPr>
          <a:xfrm>
            <a:off x="17700254" y="9719000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1">
            <a:extLst>
              <a:ext uri="{FF2B5EF4-FFF2-40B4-BE49-F238E27FC236}">
                <a16:creationId xmlns:a16="http://schemas.microsoft.com/office/drawing/2014/main" id="{AE3879E2-CDD9-22B8-39E3-FE037FC784C1}"/>
              </a:ext>
            </a:extLst>
          </p:cNvPr>
          <p:cNvSpPr txBox="1"/>
          <p:nvPr/>
        </p:nvSpPr>
        <p:spPr>
          <a:xfrm>
            <a:off x="1143000" y="2030355"/>
            <a:ext cx="1445895" cy="4519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41275"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ค้นหา</a:t>
            </a:r>
            <a:endParaRPr lang="en-GB" sz="11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CCF18CC-BCDC-4203-B6A3-057DD2E57692}"/>
              </a:ext>
            </a:extLst>
          </p:cNvPr>
          <p:cNvSpPr>
            <a:spLocks noGrp="1"/>
          </p:cNvSpPr>
          <p:nvPr/>
        </p:nvSpPr>
        <p:spPr>
          <a:xfrm>
            <a:off x="1154723" y="1062015"/>
            <a:ext cx="15013305" cy="629107"/>
          </a:xfrm>
          <a:prstGeom prst="rect">
            <a:avLst/>
          </a:prstGeom>
          <a:noFill/>
          <a:ln w="60325" cap="flat" cmpd="sng" algn="ctr">
            <a:solidFill>
              <a:srgbClr val="CC9900"/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rtlCol="0" anchor="b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แนวทางการดำเนินงานตรวจคัดกรองสุขภาพพระภิกษุสงฆ์ จังหวัดอุดรธานี</a:t>
            </a:r>
            <a:endParaRPr kumimoji="0" lang="en-GB" sz="1100" b="1" i="0" u="none" strike="noStrike" kern="1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DE5B04A-4720-49AB-BC59-47E3CC958785}"/>
              </a:ext>
            </a:extLst>
          </p:cNvPr>
          <p:cNvSpPr txBox="1">
            <a:spLocks/>
          </p:cNvSpPr>
          <p:nvPr/>
        </p:nvSpPr>
        <p:spPr>
          <a:xfrm>
            <a:off x="8449944" y="1930006"/>
            <a:ext cx="2453005" cy="527685"/>
          </a:xfrm>
          <a:prstGeom prst="rect">
            <a:avLst/>
          </a:prstGeom>
          <a:solidFill>
            <a:srgbClr val="D2A4EE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28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คัดกรอง/รักษา</a:t>
            </a:r>
            <a:endParaRPr lang="en-GB" sz="11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61C97BC-DAF3-495D-A169-9A9469D3468C}"/>
              </a:ext>
            </a:extLst>
          </p:cNvPr>
          <p:cNvSpPr txBox="1">
            <a:spLocks/>
          </p:cNvSpPr>
          <p:nvPr/>
        </p:nvSpPr>
        <p:spPr>
          <a:xfrm>
            <a:off x="15435421" y="1928160"/>
            <a:ext cx="2657154" cy="527685"/>
          </a:xfrm>
          <a:prstGeom prst="rect">
            <a:avLst/>
          </a:prstGeom>
          <a:solidFill>
            <a:srgbClr val="7AF89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2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ติดตาม/ประเมินผล</a:t>
            </a:r>
            <a:endParaRPr lang="en-GB" sz="105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17C9716-282F-4776-9FBD-1A9FED54F204}"/>
              </a:ext>
            </a:extLst>
          </p:cNvPr>
          <p:cNvSpPr txBox="1">
            <a:spLocks/>
          </p:cNvSpPr>
          <p:nvPr/>
        </p:nvSpPr>
        <p:spPr>
          <a:xfrm>
            <a:off x="306705" y="2883535"/>
            <a:ext cx="3179446" cy="2136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Update 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ข้อมูลพระภิกษุสงฆ์/สามเณร ในระบบ 43 แฟ้ม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เจ้าหน้าที่ดำเนินการลงทะเบียน </a:t>
            </a:r>
            <a:r>
              <a:rPr lang="en-US" sz="1600" u="sng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 </a:t>
            </a:r>
            <a:r>
              <a:rPr lang="th-TH" sz="1600" u="sng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หมอ</a:t>
            </a:r>
            <a:r>
              <a:rPr lang="th-TH" sz="1600" u="sng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พร้อม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ให้แก่พระภิกษุสงฆ์/สามเณร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เจ้าหน้าที่ดำเนินการลงทะเบียน ใน </a:t>
            </a:r>
            <a:r>
              <a:rPr lang="th-TH" sz="1600" u="sng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สอน.บัดดี้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ให้แก่พระภิกษุสงฆ์/สามเณร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1">
            <a:extLst>
              <a:ext uri="{FF2B5EF4-FFF2-40B4-BE49-F238E27FC236}">
                <a16:creationId xmlns:a16="http://schemas.microsoft.com/office/drawing/2014/main" id="{49CB4A77-2311-4072-93BE-F9793612E488}"/>
              </a:ext>
            </a:extLst>
          </p:cNvPr>
          <p:cNvSpPr txBox="1"/>
          <p:nvPr/>
        </p:nvSpPr>
        <p:spPr>
          <a:xfrm>
            <a:off x="347026" y="5334001"/>
            <a:ext cx="3098801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marR="0"/>
            <a:r>
              <a:rPr lang="th-TH" sz="14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ผู้รับผิดชอบงาน</a:t>
            </a:r>
            <a:endParaRPr lang="en-GB" sz="1600" b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marR="0" indent="-22860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อสม.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marR="0" indent="-22860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เจ้าหน้าที่สาธารณสุขทุกระดับ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84BA420B-F6C3-4601-81E7-39A32EF38994}"/>
              </a:ext>
            </a:extLst>
          </p:cNvPr>
          <p:cNvSpPr txBox="1">
            <a:spLocks/>
          </p:cNvSpPr>
          <p:nvPr/>
        </p:nvSpPr>
        <p:spPr>
          <a:xfrm>
            <a:off x="306705" y="6610494"/>
            <a:ext cx="3125946" cy="3409806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  <a:prstDash val="sysDot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th-TH" sz="1400" b="1" u="sng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การคัดกรองความเสี่ยงด้านสุขภาพพระสงฆ์ </a:t>
            </a:r>
            <a:endParaRPr lang="en-GB" sz="1100" kern="100" dirty="0">
              <a:solidFill>
                <a:srgbClr val="FF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 /</a:t>
            </a: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พฤติกรรมสุขภาพที่พึงประสงค์ของพระสงฆ์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ประเมินโภชนาการ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ประเมินความเสี่ยงเบาหวาน/ความดันโลหิต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ประเมินสุขภาวะทางตา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ประเมินสุขภาพช่องปาก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ประเมินการนอน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ประเมินความเครียด</a:t>
            </a:r>
            <a:endParaRPr lang="en-GB" sz="1100" kern="1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indent="-1714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th-TH" sz="1200" b="1" kern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ประเมินบุรีสุราและยาเสพติด</a:t>
            </a:r>
            <a:endParaRPr lang="en-GB" sz="1100" kern="100" dirty="0">
              <a:solidFill>
                <a:srgbClr val="FF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FFD99AA9-988B-4CEC-B661-3AE37808FD18}"/>
              </a:ext>
            </a:extLst>
          </p:cNvPr>
          <p:cNvSpPr txBox="1">
            <a:spLocks/>
          </p:cNvSpPr>
          <p:nvPr/>
        </p:nvSpPr>
        <p:spPr>
          <a:xfrm>
            <a:off x="4437702" y="3813325"/>
            <a:ext cx="2809873" cy="3091984"/>
          </a:xfrm>
          <a:prstGeom prst="rect">
            <a:avLst/>
          </a:prstGeom>
          <a:solidFill>
            <a:srgbClr val="DAB5F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ซักประวัติ/ตรวจร่างกาย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BMI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สัญญาณชีพ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การคัดกรองความเสี่ยงด้านสุขภาพ*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ประเมินสุขภาพจิต</a:t>
            </a:r>
            <a:endParaRPr lang="en-US" sz="1600" kern="12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 /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 Plus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Angsana New" panose="02020603050405020304" pitchFamily="18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)</a:t>
            </a:r>
            <a:endParaRPr lang="en-GB" sz="1400" dirty="0"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070DEAB-87CC-4A2B-A01F-F7DBECC20A0B}"/>
              </a:ext>
            </a:extLst>
          </p:cNvPr>
          <p:cNvSpPr txBox="1">
            <a:spLocks/>
          </p:cNvSpPr>
          <p:nvPr/>
        </p:nvSpPr>
        <p:spPr>
          <a:xfrm>
            <a:off x="8125463" y="3787611"/>
            <a:ext cx="3038790" cy="3036021"/>
          </a:xfrm>
          <a:prstGeom prst="rect">
            <a:avLst/>
          </a:prstGeom>
          <a:solidFill>
            <a:srgbClr val="DAB5F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ซักประวัติ/ตรวจร่างกาย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BMI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การคัดกรองความเสี่ยงด้านสุขภาพพระสงฆ์*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ประเมินสุขภาพจิต (2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Q/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 Plus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ตรวจทางห้องปฏิบัติการ 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X-ray 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EKG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ตรวจทางรังสีวิทยา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934CB00B-B701-4050-8DA7-A75E0E6BFFB4}"/>
              </a:ext>
            </a:extLst>
          </p:cNvPr>
          <p:cNvSpPr txBox="1">
            <a:spLocks/>
          </p:cNvSpPr>
          <p:nvPr/>
        </p:nvSpPr>
        <p:spPr>
          <a:xfrm>
            <a:off x="12123264" y="3785383"/>
            <a:ext cx="2809872" cy="3082104"/>
          </a:xfrm>
          <a:prstGeom prst="rect">
            <a:avLst/>
          </a:prstGeom>
          <a:solidFill>
            <a:srgbClr val="DAB5F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ซักประวัติ/ตรวจร่างกาย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BMI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คัดกรองความถดถอย 9 ด้าน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การคัดกรองความเสี่ยงด้านสุขภาพ*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ประเมินสุขภาพจิต (2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Q/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 Plus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ตรวจทางห้องปฏิบัติการ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X-ray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EKG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ตรวจทางรังสีวิทยา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44">
            <a:extLst>
              <a:ext uri="{FF2B5EF4-FFF2-40B4-BE49-F238E27FC236}">
                <a16:creationId xmlns:a16="http://schemas.microsoft.com/office/drawing/2014/main" id="{970D8938-4422-4D95-B2C1-BD38A1229F75}"/>
              </a:ext>
            </a:extLst>
          </p:cNvPr>
          <p:cNvSpPr txBox="1"/>
          <p:nvPr/>
        </p:nvSpPr>
        <p:spPr>
          <a:xfrm>
            <a:off x="8638223" y="2562790"/>
            <a:ext cx="1905634" cy="391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20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กลุ่มเป้าหมาย</a:t>
            </a:r>
            <a:endParaRPr lang="en-GB" sz="1100" b="1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F100212B-5FC3-45E1-A8A2-AEA69CA8B5D3}"/>
              </a:ext>
            </a:extLst>
          </p:cNvPr>
          <p:cNvSpPr txBox="1">
            <a:spLocks/>
          </p:cNvSpPr>
          <p:nvPr/>
        </p:nvSpPr>
        <p:spPr>
          <a:xfrm>
            <a:off x="5257800" y="3007209"/>
            <a:ext cx="9111930" cy="422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92500"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อายุ </a:t>
            </a:r>
            <a:r>
              <a:rPr lang="en-US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-34 พรรษา                    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         </a:t>
            </a: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อายุ 35-59 พรรษา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                       </a:t>
            </a: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อายุ 60 พรรษาขึ้นไป</a:t>
            </a:r>
            <a:endParaRPr lang="en-GB" sz="1100" b="1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8" name="Straight Connector 111">
            <a:extLst>
              <a:ext uri="{FF2B5EF4-FFF2-40B4-BE49-F238E27FC236}">
                <a16:creationId xmlns:a16="http://schemas.microsoft.com/office/drawing/2014/main" id="{B443B7C3-AEB1-A95F-3D29-260FA6E788D1}"/>
              </a:ext>
            </a:extLst>
          </p:cNvPr>
          <p:cNvCxnSpPr>
            <a:cxnSpLocks/>
          </p:cNvCxnSpPr>
          <p:nvPr/>
        </p:nvCxnSpPr>
        <p:spPr>
          <a:xfrm>
            <a:off x="5818506" y="3429317"/>
            <a:ext cx="774509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Subtitle 2">
            <a:extLst>
              <a:ext uri="{FF2B5EF4-FFF2-40B4-BE49-F238E27FC236}">
                <a16:creationId xmlns:a16="http://schemas.microsoft.com/office/drawing/2014/main" id="{C16FC4E3-4D20-4312-B816-C0F59FBEF701}"/>
              </a:ext>
            </a:extLst>
          </p:cNvPr>
          <p:cNvSpPr txBox="1">
            <a:spLocks/>
          </p:cNvSpPr>
          <p:nvPr/>
        </p:nvSpPr>
        <p:spPr>
          <a:xfrm>
            <a:off x="15469550" y="2628583"/>
            <a:ext cx="2652557" cy="1600517"/>
          </a:xfrm>
          <a:prstGeom prst="rect">
            <a:avLst/>
          </a:prstGeom>
          <a:solidFill>
            <a:srgbClr val="A8FABA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ฐานข้อมูล 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HDC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 </a:t>
            </a: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หมอพร้อม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สอน.บัดดี้ ในระบบ </a:t>
            </a:r>
            <a:r>
              <a:rPr lang="en-US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Dashboard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q"/>
            </a:pPr>
            <a:r>
              <a:rPr lang="th-TH" sz="16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แบบฟอร์มรายงานเฉพาะกิจ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DCF887C4-38CA-44B9-A791-A3A70553F774}"/>
              </a:ext>
            </a:extLst>
          </p:cNvPr>
          <p:cNvSpPr txBox="1">
            <a:spLocks/>
          </p:cNvSpPr>
          <p:nvPr/>
        </p:nvSpPr>
        <p:spPr>
          <a:xfrm>
            <a:off x="15469550" y="4458334"/>
            <a:ext cx="2652557" cy="1370965"/>
          </a:xfrm>
          <a:prstGeom prst="rect">
            <a:avLst/>
          </a:prstGeom>
          <a:solidFill>
            <a:srgbClr val="A8FABA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457200" marR="0"/>
            <a:r>
              <a:rPr lang="th-TH" sz="14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ผู้รับผิดชอบงาน</a:t>
            </a:r>
            <a:endParaRPr lang="en-GB" sz="1400" b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กลุ่มงานส่งเสริมสุขภาพ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กลุ่มงานการสาธารณสุขมูลฐานและระบบสุขภาพปฐมภูมิ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93700" marR="0" indent="-28575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กลุ่มงานสุขภาพดิจิทัล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6" name="Straight Arrow Connector 113">
            <a:extLst>
              <a:ext uri="{FF2B5EF4-FFF2-40B4-BE49-F238E27FC236}">
                <a16:creationId xmlns:a16="http://schemas.microsoft.com/office/drawing/2014/main" id="{ECE2737F-F836-4604-7D13-0432C1992625}"/>
              </a:ext>
            </a:extLst>
          </p:cNvPr>
          <p:cNvCxnSpPr>
            <a:cxnSpLocks/>
          </p:cNvCxnSpPr>
          <p:nvPr/>
        </p:nvCxnSpPr>
        <p:spPr>
          <a:xfrm flipH="1">
            <a:off x="5815332" y="342931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113">
            <a:extLst>
              <a:ext uri="{FF2B5EF4-FFF2-40B4-BE49-F238E27FC236}">
                <a16:creationId xmlns:a16="http://schemas.microsoft.com/office/drawing/2014/main" id="{6758CCEE-A73D-53ED-41CB-05967EC99288}"/>
              </a:ext>
            </a:extLst>
          </p:cNvPr>
          <p:cNvCxnSpPr>
            <a:cxnSpLocks/>
          </p:cNvCxnSpPr>
          <p:nvPr/>
        </p:nvCxnSpPr>
        <p:spPr>
          <a:xfrm flipH="1">
            <a:off x="9481821" y="3440982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113">
            <a:extLst>
              <a:ext uri="{FF2B5EF4-FFF2-40B4-BE49-F238E27FC236}">
                <a16:creationId xmlns:a16="http://schemas.microsoft.com/office/drawing/2014/main" id="{69EF5F34-7DE7-E734-52AF-25F100467C19}"/>
              </a:ext>
            </a:extLst>
          </p:cNvPr>
          <p:cNvCxnSpPr>
            <a:cxnSpLocks/>
          </p:cNvCxnSpPr>
          <p:nvPr/>
        </p:nvCxnSpPr>
        <p:spPr>
          <a:xfrm flipH="1">
            <a:off x="13547406" y="3406453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Subtitle 2">
            <a:extLst>
              <a:ext uri="{FF2B5EF4-FFF2-40B4-BE49-F238E27FC236}">
                <a16:creationId xmlns:a16="http://schemas.microsoft.com/office/drawing/2014/main" id="{C57CCD71-F085-2E6F-CD9D-7611D4677303}"/>
              </a:ext>
            </a:extLst>
          </p:cNvPr>
          <p:cNvSpPr txBox="1">
            <a:spLocks/>
          </p:cNvSpPr>
          <p:nvPr/>
        </p:nvSpPr>
        <p:spPr>
          <a:xfrm>
            <a:off x="5240184" y="7483773"/>
            <a:ext cx="897568" cy="2857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เสี่ยง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5" name="ตัวเชื่อมต่อตรง 34">
            <a:extLst>
              <a:ext uri="{FF2B5EF4-FFF2-40B4-BE49-F238E27FC236}">
                <a16:creationId xmlns:a16="http://schemas.microsoft.com/office/drawing/2014/main" id="{9C54BDB0-9AEB-98E0-8AA8-F81DC1CF92C1}"/>
              </a:ext>
            </a:extLst>
          </p:cNvPr>
          <p:cNvCxnSpPr/>
          <p:nvPr/>
        </p:nvCxnSpPr>
        <p:spPr>
          <a:xfrm>
            <a:off x="3810000" y="1794632"/>
            <a:ext cx="0" cy="822566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DC7F2107-A7D3-C413-FB9D-A530DAE4B77F}"/>
              </a:ext>
            </a:extLst>
          </p:cNvPr>
          <p:cNvCxnSpPr/>
          <p:nvPr/>
        </p:nvCxnSpPr>
        <p:spPr>
          <a:xfrm>
            <a:off x="15214606" y="1783229"/>
            <a:ext cx="0" cy="809214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Subtitle 2">
            <a:extLst>
              <a:ext uri="{FF2B5EF4-FFF2-40B4-BE49-F238E27FC236}">
                <a16:creationId xmlns:a16="http://schemas.microsoft.com/office/drawing/2014/main" id="{0AF123DF-03F3-0AA2-400F-2F2B95F55650}"/>
              </a:ext>
            </a:extLst>
          </p:cNvPr>
          <p:cNvSpPr txBox="1">
            <a:spLocks/>
          </p:cNvSpPr>
          <p:nvPr/>
        </p:nvSpPr>
        <p:spPr>
          <a:xfrm>
            <a:off x="4030034" y="7483773"/>
            <a:ext cx="897568" cy="2857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กลุ่มดี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EF0F3716-550C-AA33-985D-40FCCD3F1671}"/>
              </a:ext>
            </a:extLst>
          </p:cNvPr>
          <p:cNvSpPr txBox="1">
            <a:spLocks/>
          </p:cNvSpPr>
          <p:nvPr/>
        </p:nvSpPr>
        <p:spPr>
          <a:xfrm>
            <a:off x="6532090" y="7483773"/>
            <a:ext cx="897568" cy="2857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ป่วย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F7EAD111-EFC6-0224-1472-5F9AB90B64D7}"/>
              </a:ext>
            </a:extLst>
          </p:cNvPr>
          <p:cNvSpPr txBox="1">
            <a:spLocks/>
          </p:cNvSpPr>
          <p:nvPr/>
        </p:nvSpPr>
        <p:spPr>
          <a:xfrm>
            <a:off x="3915615" y="8166771"/>
            <a:ext cx="1151899" cy="9604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การส่งเสริมความรอบรู้รอบด้าน (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HL</a:t>
            </a: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2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2B9787FB-3E26-D4B3-623E-79E38FC33511}"/>
              </a:ext>
            </a:extLst>
          </p:cNvPr>
          <p:cNvSpPr txBox="1">
            <a:spLocks/>
          </p:cNvSpPr>
          <p:nvPr/>
        </p:nvSpPr>
        <p:spPr>
          <a:xfrm>
            <a:off x="5236710" y="8153892"/>
            <a:ext cx="1062354" cy="9466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ตรวจยืนยัน/ปรับเปลี่ยนพฤติกรรม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2F3A7D8B-0C69-2402-94DD-E46FAAB65682}"/>
              </a:ext>
            </a:extLst>
          </p:cNvPr>
          <p:cNvSpPr txBox="1">
            <a:spLocks/>
          </p:cNvSpPr>
          <p:nvPr/>
        </p:nvSpPr>
        <p:spPr>
          <a:xfrm>
            <a:off x="6562567" y="8191992"/>
            <a:ext cx="897567" cy="9732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rm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ส่งต่อรักษา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Subtitle 2">
            <a:extLst>
              <a:ext uri="{FF2B5EF4-FFF2-40B4-BE49-F238E27FC236}">
                <a16:creationId xmlns:a16="http://schemas.microsoft.com/office/drawing/2014/main" id="{36479B27-3BA3-41AA-CFAE-21E7EBC31270}"/>
              </a:ext>
            </a:extLst>
          </p:cNvPr>
          <p:cNvSpPr txBox="1">
            <a:spLocks/>
          </p:cNvSpPr>
          <p:nvPr/>
        </p:nvSpPr>
        <p:spPr>
          <a:xfrm>
            <a:off x="9216759" y="7496136"/>
            <a:ext cx="951975" cy="2857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เสี่ยง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id="{C70EEC17-6D39-352B-6956-C82B98269BAE}"/>
              </a:ext>
            </a:extLst>
          </p:cNvPr>
          <p:cNvSpPr txBox="1">
            <a:spLocks/>
          </p:cNvSpPr>
          <p:nvPr/>
        </p:nvSpPr>
        <p:spPr>
          <a:xfrm>
            <a:off x="8001372" y="7486455"/>
            <a:ext cx="897568" cy="2857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กลุ่มดี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CC24F356-32B3-5A0C-C6E7-257C57033209}"/>
              </a:ext>
            </a:extLst>
          </p:cNvPr>
          <p:cNvSpPr txBox="1">
            <a:spLocks/>
          </p:cNvSpPr>
          <p:nvPr/>
        </p:nvSpPr>
        <p:spPr>
          <a:xfrm>
            <a:off x="10474803" y="7438460"/>
            <a:ext cx="897568" cy="2857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ป่วย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4F69C623-B097-B5E6-E77E-3F8F4040A300}"/>
              </a:ext>
            </a:extLst>
          </p:cNvPr>
          <p:cNvSpPr txBox="1">
            <a:spLocks/>
          </p:cNvSpPr>
          <p:nvPr/>
        </p:nvSpPr>
        <p:spPr>
          <a:xfrm>
            <a:off x="7902573" y="8210373"/>
            <a:ext cx="1151899" cy="9604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การส่งเสริมความรอบรู้รอบด้าน (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HL</a:t>
            </a: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2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3" name="Subtitle 2">
            <a:extLst>
              <a:ext uri="{FF2B5EF4-FFF2-40B4-BE49-F238E27FC236}">
                <a16:creationId xmlns:a16="http://schemas.microsoft.com/office/drawing/2014/main" id="{C38B2B9D-CD7D-E018-09D6-C33B532923A8}"/>
              </a:ext>
            </a:extLst>
          </p:cNvPr>
          <p:cNvSpPr txBox="1">
            <a:spLocks/>
          </p:cNvSpPr>
          <p:nvPr/>
        </p:nvSpPr>
        <p:spPr>
          <a:xfrm>
            <a:off x="9216759" y="8205325"/>
            <a:ext cx="1062354" cy="9466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ตรวจยืนยัน/ปรับเปลี่ยนพฤติกรรม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" name="Subtitle 2">
            <a:extLst>
              <a:ext uri="{FF2B5EF4-FFF2-40B4-BE49-F238E27FC236}">
                <a16:creationId xmlns:a16="http://schemas.microsoft.com/office/drawing/2014/main" id="{B1437FBD-1FC1-C72B-B7F8-A1C4D5151565}"/>
              </a:ext>
            </a:extLst>
          </p:cNvPr>
          <p:cNvSpPr txBox="1">
            <a:spLocks/>
          </p:cNvSpPr>
          <p:nvPr/>
        </p:nvSpPr>
        <p:spPr>
          <a:xfrm>
            <a:off x="10486744" y="8222472"/>
            <a:ext cx="897567" cy="9732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rm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ส่งต่อรักษา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Subtitle 2">
            <a:extLst>
              <a:ext uri="{FF2B5EF4-FFF2-40B4-BE49-F238E27FC236}">
                <a16:creationId xmlns:a16="http://schemas.microsoft.com/office/drawing/2014/main" id="{10E32202-BD84-35F9-C40D-7BBF271DE118}"/>
              </a:ext>
            </a:extLst>
          </p:cNvPr>
          <p:cNvSpPr txBox="1">
            <a:spLocks/>
          </p:cNvSpPr>
          <p:nvPr/>
        </p:nvSpPr>
        <p:spPr>
          <a:xfrm>
            <a:off x="12964176" y="7438460"/>
            <a:ext cx="897568" cy="2857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เสี่ยง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E0877A25-C81B-3ED7-EC8C-F455496BE81B}"/>
              </a:ext>
            </a:extLst>
          </p:cNvPr>
          <p:cNvSpPr txBox="1">
            <a:spLocks/>
          </p:cNvSpPr>
          <p:nvPr/>
        </p:nvSpPr>
        <p:spPr>
          <a:xfrm>
            <a:off x="11754026" y="7438460"/>
            <a:ext cx="897568" cy="2857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กลุ่มดี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Subtitle 2">
            <a:extLst>
              <a:ext uri="{FF2B5EF4-FFF2-40B4-BE49-F238E27FC236}">
                <a16:creationId xmlns:a16="http://schemas.microsoft.com/office/drawing/2014/main" id="{F8B18D01-7D76-4625-0DD6-CE6CD4DA5EEB}"/>
              </a:ext>
            </a:extLst>
          </p:cNvPr>
          <p:cNvSpPr txBox="1">
            <a:spLocks/>
          </p:cNvSpPr>
          <p:nvPr/>
        </p:nvSpPr>
        <p:spPr>
          <a:xfrm>
            <a:off x="14256082" y="7438460"/>
            <a:ext cx="897568" cy="2857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ป่วย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Subtitle 2">
            <a:extLst>
              <a:ext uri="{FF2B5EF4-FFF2-40B4-BE49-F238E27FC236}">
                <a16:creationId xmlns:a16="http://schemas.microsoft.com/office/drawing/2014/main" id="{80836840-E9BD-3873-2B25-A9156A0209F0}"/>
              </a:ext>
            </a:extLst>
          </p:cNvPr>
          <p:cNvSpPr txBox="1">
            <a:spLocks/>
          </p:cNvSpPr>
          <p:nvPr/>
        </p:nvSpPr>
        <p:spPr>
          <a:xfrm>
            <a:off x="11647814" y="8222472"/>
            <a:ext cx="1151899" cy="9604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การส่งเสริมความรอบรู้รอบด้าน (</a:t>
            </a:r>
            <a:r>
              <a:rPr lang="en-US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HL</a:t>
            </a: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2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9" name="Subtitle 2">
            <a:extLst>
              <a:ext uri="{FF2B5EF4-FFF2-40B4-BE49-F238E27FC236}">
                <a16:creationId xmlns:a16="http://schemas.microsoft.com/office/drawing/2014/main" id="{FECF6DA8-58BB-BF26-0F98-445950DB1CD2}"/>
              </a:ext>
            </a:extLst>
          </p:cNvPr>
          <p:cNvSpPr txBox="1">
            <a:spLocks/>
          </p:cNvSpPr>
          <p:nvPr/>
        </p:nvSpPr>
        <p:spPr>
          <a:xfrm>
            <a:off x="12975807" y="8249140"/>
            <a:ext cx="1062354" cy="9466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ตรวจยืนยัน/ปรับเปลี่ยนพฤติกรรม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Subtitle 2">
            <a:extLst>
              <a:ext uri="{FF2B5EF4-FFF2-40B4-BE49-F238E27FC236}">
                <a16:creationId xmlns:a16="http://schemas.microsoft.com/office/drawing/2014/main" id="{A4CC2712-4FC7-AC4B-9578-0CCFC06E57C1}"/>
              </a:ext>
            </a:extLst>
          </p:cNvPr>
          <p:cNvSpPr txBox="1">
            <a:spLocks/>
          </p:cNvSpPr>
          <p:nvPr/>
        </p:nvSpPr>
        <p:spPr>
          <a:xfrm>
            <a:off x="14214255" y="8222471"/>
            <a:ext cx="897567" cy="9732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rtlCol="0">
            <a:norm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ส่งต่อรักษา</a:t>
            </a:r>
            <a:endParaRPr lang="en-GB" sz="14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1" name="Straight Arrow Connector 86">
            <a:extLst>
              <a:ext uri="{FF2B5EF4-FFF2-40B4-BE49-F238E27FC236}">
                <a16:creationId xmlns:a16="http://schemas.microsoft.com/office/drawing/2014/main" id="{CE8BCE3A-E140-9AEF-457D-0FA33C1BA02C}"/>
              </a:ext>
            </a:extLst>
          </p:cNvPr>
          <p:cNvCxnSpPr>
            <a:cxnSpLocks/>
          </p:cNvCxnSpPr>
          <p:nvPr/>
        </p:nvCxnSpPr>
        <p:spPr>
          <a:xfrm>
            <a:off x="5815332" y="6950373"/>
            <a:ext cx="0" cy="533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86">
            <a:extLst>
              <a:ext uri="{FF2B5EF4-FFF2-40B4-BE49-F238E27FC236}">
                <a16:creationId xmlns:a16="http://schemas.microsoft.com/office/drawing/2014/main" id="{E2C65ED5-2552-DF2B-94CC-73BF9C6D7799}"/>
              </a:ext>
            </a:extLst>
          </p:cNvPr>
          <p:cNvCxnSpPr>
            <a:cxnSpLocks/>
          </p:cNvCxnSpPr>
          <p:nvPr/>
        </p:nvCxnSpPr>
        <p:spPr>
          <a:xfrm>
            <a:off x="9654225" y="6867486"/>
            <a:ext cx="0" cy="533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86">
            <a:extLst>
              <a:ext uri="{FF2B5EF4-FFF2-40B4-BE49-F238E27FC236}">
                <a16:creationId xmlns:a16="http://schemas.microsoft.com/office/drawing/2014/main" id="{E9655749-F782-5D9B-9AC2-CCCD4C00A6FC}"/>
              </a:ext>
            </a:extLst>
          </p:cNvPr>
          <p:cNvCxnSpPr>
            <a:cxnSpLocks/>
          </p:cNvCxnSpPr>
          <p:nvPr/>
        </p:nvCxnSpPr>
        <p:spPr>
          <a:xfrm>
            <a:off x="13505025" y="6823632"/>
            <a:ext cx="0" cy="533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87">
            <a:extLst>
              <a:ext uri="{FF2B5EF4-FFF2-40B4-BE49-F238E27FC236}">
                <a16:creationId xmlns:a16="http://schemas.microsoft.com/office/drawing/2014/main" id="{54C01F29-3A3B-529D-A38F-DEC1E6054739}"/>
              </a:ext>
            </a:extLst>
          </p:cNvPr>
          <p:cNvCxnSpPr>
            <a:cxnSpLocks/>
          </p:cNvCxnSpPr>
          <p:nvPr/>
        </p:nvCxnSpPr>
        <p:spPr>
          <a:xfrm>
            <a:off x="4437702" y="7124700"/>
            <a:ext cx="264889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87">
            <a:extLst>
              <a:ext uri="{FF2B5EF4-FFF2-40B4-BE49-F238E27FC236}">
                <a16:creationId xmlns:a16="http://schemas.microsoft.com/office/drawing/2014/main" id="{8AC9D125-5D03-9D5F-50F8-9AA10685B41E}"/>
              </a:ext>
            </a:extLst>
          </p:cNvPr>
          <p:cNvCxnSpPr>
            <a:cxnSpLocks/>
          </p:cNvCxnSpPr>
          <p:nvPr/>
        </p:nvCxnSpPr>
        <p:spPr>
          <a:xfrm>
            <a:off x="8329776" y="7071360"/>
            <a:ext cx="264889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87">
            <a:extLst>
              <a:ext uri="{FF2B5EF4-FFF2-40B4-BE49-F238E27FC236}">
                <a16:creationId xmlns:a16="http://schemas.microsoft.com/office/drawing/2014/main" id="{C3C4529B-DB84-2AF9-63D5-73A78E3CB946}"/>
              </a:ext>
            </a:extLst>
          </p:cNvPr>
          <p:cNvCxnSpPr>
            <a:cxnSpLocks/>
          </p:cNvCxnSpPr>
          <p:nvPr/>
        </p:nvCxnSpPr>
        <p:spPr>
          <a:xfrm>
            <a:off x="12130576" y="7090332"/>
            <a:ext cx="264889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113">
            <a:extLst>
              <a:ext uri="{FF2B5EF4-FFF2-40B4-BE49-F238E27FC236}">
                <a16:creationId xmlns:a16="http://schemas.microsoft.com/office/drawing/2014/main" id="{94B2C19D-A220-227A-BA4A-24A9F2930799}"/>
              </a:ext>
            </a:extLst>
          </p:cNvPr>
          <p:cNvCxnSpPr>
            <a:cxnSpLocks/>
          </p:cNvCxnSpPr>
          <p:nvPr/>
        </p:nvCxnSpPr>
        <p:spPr>
          <a:xfrm flipH="1">
            <a:off x="4410875" y="776791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Arrow Connector 113">
            <a:extLst>
              <a:ext uri="{FF2B5EF4-FFF2-40B4-BE49-F238E27FC236}">
                <a16:creationId xmlns:a16="http://schemas.microsoft.com/office/drawing/2014/main" id="{DD9369C8-A700-E6FB-CD89-B3609C0EABBA}"/>
              </a:ext>
            </a:extLst>
          </p:cNvPr>
          <p:cNvCxnSpPr>
            <a:cxnSpLocks/>
          </p:cNvCxnSpPr>
          <p:nvPr/>
        </p:nvCxnSpPr>
        <p:spPr>
          <a:xfrm flipH="1">
            <a:off x="5688968" y="7793214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113">
            <a:extLst>
              <a:ext uri="{FF2B5EF4-FFF2-40B4-BE49-F238E27FC236}">
                <a16:creationId xmlns:a16="http://schemas.microsoft.com/office/drawing/2014/main" id="{5B18989A-AEB6-17B6-601C-D5DCAE81B0E4}"/>
              </a:ext>
            </a:extLst>
          </p:cNvPr>
          <p:cNvCxnSpPr>
            <a:cxnSpLocks/>
          </p:cNvCxnSpPr>
          <p:nvPr/>
        </p:nvCxnSpPr>
        <p:spPr>
          <a:xfrm flipH="1">
            <a:off x="6951686" y="7806093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113">
            <a:extLst>
              <a:ext uri="{FF2B5EF4-FFF2-40B4-BE49-F238E27FC236}">
                <a16:creationId xmlns:a16="http://schemas.microsoft.com/office/drawing/2014/main" id="{8698230F-6DDD-B3CE-9BA1-87681E06F604}"/>
              </a:ext>
            </a:extLst>
          </p:cNvPr>
          <p:cNvCxnSpPr>
            <a:cxnSpLocks/>
          </p:cNvCxnSpPr>
          <p:nvPr/>
        </p:nvCxnSpPr>
        <p:spPr>
          <a:xfrm flipH="1">
            <a:off x="8445151" y="784464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Arrow Connector 113">
            <a:extLst>
              <a:ext uri="{FF2B5EF4-FFF2-40B4-BE49-F238E27FC236}">
                <a16:creationId xmlns:a16="http://schemas.microsoft.com/office/drawing/2014/main" id="{7E8389F8-85BC-5021-FF84-C30F03B90C4D}"/>
              </a:ext>
            </a:extLst>
          </p:cNvPr>
          <p:cNvCxnSpPr>
            <a:cxnSpLocks/>
          </p:cNvCxnSpPr>
          <p:nvPr/>
        </p:nvCxnSpPr>
        <p:spPr>
          <a:xfrm flipH="1">
            <a:off x="9669861" y="784464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113">
            <a:extLst>
              <a:ext uri="{FF2B5EF4-FFF2-40B4-BE49-F238E27FC236}">
                <a16:creationId xmlns:a16="http://schemas.microsoft.com/office/drawing/2014/main" id="{71AC4F3F-0D34-179F-7EB6-3EEA149F8987}"/>
              </a:ext>
            </a:extLst>
          </p:cNvPr>
          <p:cNvCxnSpPr>
            <a:cxnSpLocks/>
          </p:cNvCxnSpPr>
          <p:nvPr/>
        </p:nvCxnSpPr>
        <p:spPr>
          <a:xfrm flipH="1">
            <a:off x="10966639" y="7806093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Arrow Connector 113">
            <a:extLst>
              <a:ext uri="{FF2B5EF4-FFF2-40B4-BE49-F238E27FC236}">
                <a16:creationId xmlns:a16="http://schemas.microsoft.com/office/drawing/2014/main" id="{78C4CBEF-68F2-325B-5D7F-2B140FBCB80A}"/>
              </a:ext>
            </a:extLst>
          </p:cNvPr>
          <p:cNvCxnSpPr>
            <a:cxnSpLocks/>
          </p:cNvCxnSpPr>
          <p:nvPr/>
        </p:nvCxnSpPr>
        <p:spPr>
          <a:xfrm flipH="1">
            <a:off x="12237840" y="7793214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113">
            <a:extLst>
              <a:ext uri="{FF2B5EF4-FFF2-40B4-BE49-F238E27FC236}">
                <a16:creationId xmlns:a16="http://schemas.microsoft.com/office/drawing/2014/main" id="{C4291A91-F2B2-D9FA-0CD0-E008BDC81022}"/>
              </a:ext>
            </a:extLst>
          </p:cNvPr>
          <p:cNvCxnSpPr>
            <a:cxnSpLocks/>
          </p:cNvCxnSpPr>
          <p:nvPr/>
        </p:nvCxnSpPr>
        <p:spPr>
          <a:xfrm flipH="1">
            <a:off x="13480014" y="776791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Arrow Connector 113">
            <a:extLst>
              <a:ext uri="{FF2B5EF4-FFF2-40B4-BE49-F238E27FC236}">
                <a16:creationId xmlns:a16="http://schemas.microsoft.com/office/drawing/2014/main" id="{3D6A27F4-552F-AB13-B19B-5B926BC312B8}"/>
              </a:ext>
            </a:extLst>
          </p:cNvPr>
          <p:cNvCxnSpPr>
            <a:cxnSpLocks/>
          </p:cNvCxnSpPr>
          <p:nvPr/>
        </p:nvCxnSpPr>
        <p:spPr>
          <a:xfrm flipH="1">
            <a:off x="14722188" y="7745125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Arrow Connector 113">
            <a:extLst>
              <a:ext uri="{FF2B5EF4-FFF2-40B4-BE49-F238E27FC236}">
                <a16:creationId xmlns:a16="http://schemas.microsoft.com/office/drawing/2014/main" id="{1F8BF703-7D9E-65E9-FE6E-91B6C27750BF}"/>
              </a:ext>
            </a:extLst>
          </p:cNvPr>
          <p:cNvCxnSpPr>
            <a:cxnSpLocks/>
          </p:cNvCxnSpPr>
          <p:nvPr/>
        </p:nvCxnSpPr>
        <p:spPr>
          <a:xfrm flipH="1">
            <a:off x="4442460" y="7132320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113">
            <a:extLst>
              <a:ext uri="{FF2B5EF4-FFF2-40B4-BE49-F238E27FC236}">
                <a16:creationId xmlns:a16="http://schemas.microsoft.com/office/drawing/2014/main" id="{4E3B6DAA-125F-1261-6D2B-ECDE7DE7508D}"/>
              </a:ext>
            </a:extLst>
          </p:cNvPr>
          <p:cNvCxnSpPr>
            <a:cxnSpLocks/>
          </p:cNvCxnSpPr>
          <p:nvPr/>
        </p:nvCxnSpPr>
        <p:spPr>
          <a:xfrm flipH="1">
            <a:off x="7081696" y="710897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113">
            <a:extLst>
              <a:ext uri="{FF2B5EF4-FFF2-40B4-BE49-F238E27FC236}">
                <a16:creationId xmlns:a16="http://schemas.microsoft.com/office/drawing/2014/main" id="{13DAE51E-9ACC-2ABE-000C-5C057B10FDBF}"/>
              </a:ext>
            </a:extLst>
          </p:cNvPr>
          <p:cNvCxnSpPr>
            <a:cxnSpLocks/>
          </p:cNvCxnSpPr>
          <p:nvPr/>
        </p:nvCxnSpPr>
        <p:spPr>
          <a:xfrm flipH="1">
            <a:off x="8317388" y="7081461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Arrow Connector 113">
            <a:extLst>
              <a:ext uri="{FF2B5EF4-FFF2-40B4-BE49-F238E27FC236}">
                <a16:creationId xmlns:a16="http://schemas.microsoft.com/office/drawing/2014/main" id="{A95A26AE-19E0-88E8-D17B-DACB932DE01E}"/>
              </a:ext>
            </a:extLst>
          </p:cNvPr>
          <p:cNvCxnSpPr>
            <a:cxnSpLocks/>
          </p:cNvCxnSpPr>
          <p:nvPr/>
        </p:nvCxnSpPr>
        <p:spPr>
          <a:xfrm flipH="1">
            <a:off x="10987889" y="7036734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Arrow Connector 113">
            <a:extLst>
              <a:ext uri="{FF2B5EF4-FFF2-40B4-BE49-F238E27FC236}">
                <a16:creationId xmlns:a16="http://schemas.microsoft.com/office/drawing/2014/main" id="{B43FC9B1-F189-8B84-1E15-03012BC5BE58}"/>
              </a:ext>
            </a:extLst>
          </p:cNvPr>
          <p:cNvCxnSpPr>
            <a:cxnSpLocks/>
          </p:cNvCxnSpPr>
          <p:nvPr/>
        </p:nvCxnSpPr>
        <p:spPr>
          <a:xfrm flipH="1">
            <a:off x="12130576" y="7081461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Straight Arrow Connector 113">
            <a:extLst>
              <a:ext uri="{FF2B5EF4-FFF2-40B4-BE49-F238E27FC236}">
                <a16:creationId xmlns:a16="http://schemas.microsoft.com/office/drawing/2014/main" id="{C993E53C-AA0A-1DDF-4443-8196C6F71316}"/>
              </a:ext>
            </a:extLst>
          </p:cNvPr>
          <p:cNvCxnSpPr>
            <a:cxnSpLocks/>
          </p:cNvCxnSpPr>
          <p:nvPr/>
        </p:nvCxnSpPr>
        <p:spPr>
          <a:xfrm flipH="1">
            <a:off x="14766278" y="7082257"/>
            <a:ext cx="3174" cy="360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TextBox 101">
            <a:extLst>
              <a:ext uri="{FF2B5EF4-FFF2-40B4-BE49-F238E27FC236}">
                <a16:creationId xmlns:a16="http://schemas.microsoft.com/office/drawing/2014/main" id="{44E90FC1-9E6D-A45A-C1C9-F4C9996F5AF9}"/>
              </a:ext>
            </a:extLst>
          </p:cNvPr>
          <p:cNvSpPr txBox="1"/>
          <p:nvPr/>
        </p:nvSpPr>
        <p:spPr>
          <a:xfrm>
            <a:off x="7932421" y="9575391"/>
            <a:ext cx="309880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marR="0"/>
            <a:r>
              <a:rPr lang="th-TH" sz="1400" b="1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ผู้รับผิดชอบงาน</a:t>
            </a:r>
            <a:endParaRPr lang="en-GB" sz="1600" b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marR="0" indent="-228600">
              <a:buFont typeface="Wingdings" panose="05000000000000000000" pitchFamily="2" charset="2"/>
              <a:buChar char="Ø"/>
            </a:pPr>
            <a:r>
              <a:rPr lang="th-TH" sz="1400" kern="12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เจ้าหน้าที่สาธารณสุขทุกระดับ</a:t>
            </a:r>
            <a:endParaRPr lang="en-US" sz="1400" kern="12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B7A777AC-7516-429B-DFCD-490B85264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B3B2EF83-051F-B770-496A-CEA9D7272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B0B36CC6-16B6-A14C-6A7A-9AEEC2A38F0B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290842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BB067-0B9B-8F82-8564-58CC50F1F60F}"/>
              </a:ext>
            </a:extLst>
          </p:cNvPr>
          <p:cNvSpPr>
            <a:spLocks noGrp="1"/>
          </p:cNvSpPr>
          <p:nvPr/>
        </p:nvSpPr>
        <p:spPr>
          <a:xfrm>
            <a:off x="3200400" y="243839"/>
            <a:ext cx="11506200" cy="1295400"/>
          </a:xfrm>
          <a:prstGeom prst="rect">
            <a:avLst/>
          </a:prstGeom>
          <a:noFill/>
          <a:ln w="25400" cap="flat" cmpd="sng" algn="ctr">
            <a:solidFill>
              <a:srgbClr val="CC9900"/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Aft>
                <a:spcPts val="800"/>
              </a:spcAft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9966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</a:t>
            </a:r>
            <a:r>
              <a:rPr lang="th-TH" sz="3600" b="1" dirty="0">
                <a:solidFill>
                  <a:srgbClr val="9966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การอุปัฏฐากพระสงฆ์ที่เอื้อต่อพระธรรมวินัย</a:t>
            </a:r>
            <a:endParaRPr lang="en-US" sz="3600" b="1" dirty="0">
              <a:solidFill>
                <a:srgbClr val="9966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90000"/>
              </a:lnSpc>
              <a:spcAft>
                <a:spcPts val="800"/>
              </a:spcAft>
              <a:defRPr/>
            </a:pPr>
            <a:r>
              <a:rPr lang="th-TH" sz="3600" b="1" dirty="0">
                <a:solidFill>
                  <a:srgbClr val="9966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ในรพช. จังหวัดอุดรธานี</a:t>
            </a:r>
            <a:endParaRPr lang="en-GB" sz="3600" dirty="0">
              <a:solidFill>
                <a:srgbClr val="9966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B061E70-7643-A212-0CD2-751D0584B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403" y="1779269"/>
            <a:ext cx="4969194" cy="487681"/>
          </a:xfrm>
          <a:prstGeom prst="rect">
            <a:avLst/>
          </a:prstGeom>
          <a:solidFill>
            <a:srgbClr val="CC9900"/>
          </a:solidFill>
          <a:ln w="19050">
            <a:solidFill>
              <a:srgbClr val="996633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พระภิกษุสงฆ์ สามเณรเข้ามารับการตรวจรักษา</a:t>
            </a:r>
            <a:endParaRPr lang="en-GB" dirty="0">
              <a:solidFill>
                <a:schemeClr val="bg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id="{BC9D0BE7-935C-BFB9-A926-80768BD7FD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549" y="2893695"/>
            <a:ext cx="3733800" cy="990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ตึกอุบัติเหตุฉุกเฉิน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อุปัฏฐากพระสงฆ์ ระดับความเร่งด่วน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สีชมพู สีแดง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กล่องข้อความ 2">
            <a:extLst>
              <a:ext uri="{FF2B5EF4-FFF2-40B4-BE49-F238E27FC236}">
                <a16:creationId xmlns:a16="http://schemas.microsoft.com/office/drawing/2014/main" id="{FE501258-F247-6637-2968-EA222E988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0406" y="2893695"/>
            <a:ext cx="4147185" cy="990600"/>
          </a:xfrm>
          <a:prstGeom prst="rect">
            <a:avLst/>
          </a:prstGeom>
          <a:solidFill>
            <a:srgbClr val="92D050"/>
          </a:solidFill>
          <a:ln w="19050">
            <a:solidFill>
              <a:srgbClr val="92D05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ตึกผู้ป่วยนอก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อุปัฏฐากพระสงฆ์ ระดับความเร่งด่วน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เขียว เหลือง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6" name="กล่องข้อความ 2">
            <a:extLst>
              <a:ext uri="{FF2B5EF4-FFF2-40B4-BE49-F238E27FC236}">
                <a16:creationId xmlns:a16="http://schemas.microsoft.com/office/drawing/2014/main" id="{238CED9F-79EF-E348-2809-F45888029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63400" y="2931794"/>
            <a:ext cx="3897630" cy="990599"/>
          </a:xfrm>
          <a:prstGeom prst="rect">
            <a:avLst/>
          </a:prstGeom>
          <a:solidFill>
            <a:srgbClr val="FFFBA3"/>
          </a:solidFill>
          <a:ln w="19050">
            <a:solidFill>
              <a:srgbClr val="FFFBA3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หอสงฆ์อาพาธ/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IPD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อุปัฏฐากพระสงฆ์ ระดับความเร่งด่วน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เขียว เหลือง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กล่องข้อความ 2">
            <a:extLst>
              <a:ext uri="{FF2B5EF4-FFF2-40B4-BE49-F238E27FC236}">
                <a16:creationId xmlns:a16="http://schemas.microsoft.com/office/drawing/2014/main" id="{7FFFB9F6-0F6E-E9AF-54EB-07B39E5B8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5492" y="4347208"/>
            <a:ext cx="3733800" cy="4953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ทำบัตร / ตรวจสอบสิทธิ์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คัดกรองอาการ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เวลาราชการ  ดังนี้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1. 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2.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แพทย์เวรใน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นอกเวลาราชการ  ดังนี้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1.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2. แพทย์เวร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นอกเวลา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(จันทร์ - ศุกร์ เวลา  16.00 -20.00)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3. แพทย์เวรใน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อาการดีขึ้น เภสัชกร ประเคนยา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อาการไม่ดีขึ้น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Admit / Refer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8" name="กล่องข้อความ 2">
            <a:extLst>
              <a:ext uri="{FF2B5EF4-FFF2-40B4-BE49-F238E27FC236}">
                <a16:creationId xmlns:a16="http://schemas.microsoft.com/office/drawing/2014/main" id="{C8412FAD-DAEA-FD97-6481-EB31FA45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0871" y="4347208"/>
            <a:ext cx="4147185" cy="495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ทำบัตร / ตรวจสอบสิทธิ์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คัดกรองอาการ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เวลาราชการ  ดังนี้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2.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(จันทร์ - ศุกร์ เวลา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08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.00 -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.00)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แพทย์เวรใน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นอกเวลาราชการ  ดังนี้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1.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2. แพทย์เวร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นอกเวลา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(จันทร์ - ศุกร์ เวลา  16.00 -20.00)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อาการดีขึ้น เภสัชกร ประเคนยา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อาการไม่ดีขึ้น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Admit / Refer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9" name="กล่องข้อความ 2">
            <a:extLst>
              <a:ext uri="{FF2B5EF4-FFF2-40B4-BE49-F238E27FC236}">
                <a16:creationId xmlns:a16="http://schemas.microsoft.com/office/drawing/2014/main" id="{AEBA1540-4207-A556-6D99-D120A2AA7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4830" y="4377686"/>
            <a:ext cx="3897630" cy="5059680"/>
          </a:xfrm>
          <a:prstGeom prst="rect">
            <a:avLst/>
          </a:prstGeom>
          <a:solidFill>
            <a:srgbClr val="FFFDD1"/>
          </a:solidFill>
          <a:ln w="19050">
            <a:solidFill>
              <a:srgbClr val="FFFBA3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ทำบัตร / ตรวจสอบสิทธิ์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(กรณีนัด ทำบัตรรอ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คัดกรองอาการ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เวลาราชการ  ดังนี้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1. แพทย์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2.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 เวรใน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แพทย์ตรวจรักษา นอกเวลาราชการ  ดังนี้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1.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แพทย์เวรใน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2. แพทย์เวร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นอกเวลา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(จันทร์ - ศุกร์ เวลา  16.00 -20.00)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3. แพทย์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Admit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อาการดีขึ้น เภสัชกร ประเคนยา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อาการไม่ดีขึ้นแพทย์พิจารณา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cxnSp>
        <p:nvCxnSpPr>
          <p:cNvPr id="10" name="ตัวเชื่อมต่อตรง 9">
            <a:extLst>
              <a:ext uri="{FF2B5EF4-FFF2-40B4-BE49-F238E27FC236}">
                <a16:creationId xmlns:a16="http://schemas.microsoft.com/office/drawing/2014/main" id="{AE045B80-BF45-138E-A1D4-3AD8CFEE5D57}"/>
              </a:ext>
            </a:extLst>
          </p:cNvPr>
          <p:cNvCxnSpPr>
            <a:cxnSpLocks/>
          </p:cNvCxnSpPr>
          <p:nvPr/>
        </p:nvCxnSpPr>
        <p:spPr>
          <a:xfrm>
            <a:off x="3796664" y="2476500"/>
            <a:ext cx="10071736" cy="485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2">
            <a:extLst>
              <a:ext uri="{FF2B5EF4-FFF2-40B4-BE49-F238E27FC236}">
                <a16:creationId xmlns:a16="http://schemas.microsoft.com/office/drawing/2014/main" id="{456547DE-E8E1-6894-8337-0038F3989409}"/>
              </a:ext>
            </a:extLst>
          </p:cNvPr>
          <p:cNvCxnSpPr>
            <a:cxnSpLocks/>
          </p:cNvCxnSpPr>
          <p:nvPr/>
        </p:nvCxnSpPr>
        <p:spPr>
          <a:xfrm>
            <a:off x="3796664" y="2476500"/>
            <a:ext cx="0" cy="417195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5" name="ลูกศรเชื่อมต่อแบบตรง 14">
            <a:extLst>
              <a:ext uri="{FF2B5EF4-FFF2-40B4-BE49-F238E27FC236}">
                <a16:creationId xmlns:a16="http://schemas.microsoft.com/office/drawing/2014/main" id="{45EBBB18-22E0-0F78-9E07-42888BF548B2}"/>
              </a:ext>
            </a:extLst>
          </p:cNvPr>
          <p:cNvCxnSpPr>
            <a:cxnSpLocks/>
          </p:cNvCxnSpPr>
          <p:nvPr/>
        </p:nvCxnSpPr>
        <p:spPr>
          <a:xfrm>
            <a:off x="13868400" y="2525078"/>
            <a:ext cx="0" cy="406716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6" name="ลูกศรเชื่อมต่อแบบตรง 15">
            <a:extLst>
              <a:ext uri="{FF2B5EF4-FFF2-40B4-BE49-F238E27FC236}">
                <a16:creationId xmlns:a16="http://schemas.microsoft.com/office/drawing/2014/main" id="{D926762F-258F-DBC2-B80F-F245C781950C}"/>
              </a:ext>
            </a:extLst>
          </p:cNvPr>
          <p:cNvCxnSpPr>
            <a:cxnSpLocks/>
          </p:cNvCxnSpPr>
          <p:nvPr/>
        </p:nvCxnSpPr>
        <p:spPr>
          <a:xfrm>
            <a:off x="3733800" y="3884295"/>
            <a:ext cx="0" cy="417195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7" name="ลูกศรเชื่อมต่อแบบตรง 16">
            <a:extLst>
              <a:ext uri="{FF2B5EF4-FFF2-40B4-BE49-F238E27FC236}">
                <a16:creationId xmlns:a16="http://schemas.microsoft.com/office/drawing/2014/main" id="{12C9DA82-E8F6-F97B-7A23-AE3C7A6BD6C2}"/>
              </a:ext>
            </a:extLst>
          </p:cNvPr>
          <p:cNvCxnSpPr>
            <a:cxnSpLocks/>
          </p:cNvCxnSpPr>
          <p:nvPr/>
        </p:nvCxnSpPr>
        <p:spPr>
          <a:xfrm>
            <a:off x="9121138" y="3922393"/>
            <a:ext cx="0" cy="417195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8" name="ลูกศรเชื่อมต่อแบบตรง 17">
            <a:extLst>
              <a:ext uri="{FF2B5EF4-FFF2-40B4-BE49-F238E27FC236}">
                <a16:creationId xmlns:a16="http://schemas.microsoft.com/office/drawing/2014/main" id="{CC7E051F-105B-7B6B-AD86-729C273463C7}"/>
              </a:ext>
            </a:extLst>
          </p:cNvPr>
          <p:cNvCxnSpPr>
            <a:cxnSpLocks/>
          </p:cNvCxnSpPr>
          <p:nvPr/>
        </p:nvCxnSpPr>
        <p:spPr>
          <a:xfrm>
            <a:off x="13868400" y="3922393"/>
            <a:ext cx="0" cy="417195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0" name="ลูกศรเชื่อมต่อแบบตรง 19">
            <a:extLst>
              <a:ext uri="{FF2B5EF4-FFF2-40B4-BE49-F238E27FC236}">
                <a16:creationId xmlns:a16="http://schemas.microsoft.com/office/drawing/2014/main" id="{B776FFE1-5C65-C79F-EEC9-D90E0A90EF04}"/>
              </a:ext>
            </a:extLst>
          </p:cNvPr>
          <p:cNvCxnSpPr>
            <a:cxnSpLocks/>
            <a:stCxn id="3" idx="2"/>
          </p:cNvCxnSpPr>
          <p:nvPr/>
        </p:nvCxnSpPr>
        <p:spPr>
          <a:xfrm flipH="1">
            <a:off x="9143998" y="2266950"/>
            <a:ext cx="2" cy="580071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92" name="กล่องข้อความ 91">
            <a:extLst>
              <a:ext uri="{FF2B5EF4-FFF2-40B4-BE49-F238E27FC236}">
                <a16:creationId xmlns:a16="http://schemas.microsoft.com/office/drawing/2014/main" id="{627B4635-78C5-9771-3702-9F4D06957BE1}"/>
              </a:ext>
            </a:extLst>
          </p:cNvPr>
          <p:cNvSpPr txBox="1"/>
          <p:nvPr/>
        </p:nvSpPr>
        <p:spPr>
          <a:xfrm>
            <a:off x="594837" y="9437366"/>
            <a:ext cx="7482364" cy="57720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th-TH" sz="1200" b="1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   </a:t>
            </a:r>
            <a:r>
              <a:rPr lang="th-TH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กรณีแพทย์เวรที่ประจำหน่วยบริการ ไม่ใช่เพศชาย ให้ปฏิบัติดังนี้ </a:t>
            </a:r>
            <a:r>
              <a:rPr lang="en-US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</a:t>
            </a:r>
            <a:r>
              <a:rPr lang="th-TH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ขอโอกาสในการอุปัฏฐากพระสงฆ์</a:t>
            </a:r>
            <a:endParaRPr lang="en-GB" sz="1050" dirty="0">
              <a:solidFill>
                <a:srgbClr val="FF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</a:t>
            </a:r>
            <a:r>
              <a:rPr lang="en-US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                           </a:t>
            </a:r>
            <a:r>
              <a:rPr lang="th-TH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แพทย์ตรวจรักษาทาง </a:t>
            </a:r>
            <a:r>
              <a:rPr lang="en-US" sz="120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Telemed</a:t>
            </a:r>
            <a:r>
              <a:rPr lang="en-US" sz="120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GB" sz="12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882F9332-2938-AFB3-9160-84F6ADA85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19" name="ตัวแทนหมายเลขสไลด์ 18">
            <a:extLst>
              <a:ext uri="{FF2B5EF4-FFF2-40B4-BE49-F238E27FC236}">
                <a16:creationId xmlns:a16="http://schemas.microsoft.com/office/drawing/2014/main" id="{D1850BD5-718A-E0CA-7DBB-BFA9CF92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97B97747-5C54-422E-BBC2-FB09427A4E02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307963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>
            <a:extLst>
              <a:ext uri="{FF2B5EF4-FFF2-40B4-BE49-F238E27FC236}">
                <a16:creationId xmlns:a16="http://schemas.microsoft.com/office/drawing/2014/main" id="{1E61CF2E-0991-92D7-CC22-CA555E895624}"/>
              </a:ext>
            </a:extLst>
          </p:cNvPr>
          <p:cNvSpPr txBox="1"/>
          <p:nvPr/>
        </p:nvSpPr>
        <p:spPr>
          <a:xfrm>
            <a:off x="3236494" y="1027161"/>
            <a:ext cx="1981200" cy="1666558"/>
          </a:xfrm>
          <a:prstGeom prst="rect">
            <a:avLst/>
          </a:prstGeom>
          <a:solidFill>
            <a:srgbClr val="FF00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แจ้งเหตุ (</a:t>
            </a:r>
            <a:r>
              <a:rPr lang="en-US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1669</a:t>
            </a:r>
            <a:r>
              <a:rPr lang="th-TH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พระสงฆ์/พระ</a:t>
            </a:r>
            <a:r>
              <a:rPr lang="th-TH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คิ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ลาฯ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มัคทายก/ญาติ/อื่นๆ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เจ้าหน้าที่รพสต.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 Box 12">
            <a:extLst>
              <a:ext uri="{FF2B5EF4-FFF2-40B4-BE49-F238E27FC236}">
                <a16:creationId xmlns:a16="http://schemas.microsoft.com/office/drawing/2014/main" id="{6C5349BA-B2F9-B2F2-6A4C-29F81F97418C}"/>
              </a:ext>
            </a:extLst>
          </p:cNvPr>
          <p:cNvSpPr txBox="1"/>
          <p:nvPr/>
        </p:nvSpPr>
        <p:spPr>
          <a:xfrm>
            <a:off x="7986577" y="1313021"/>
            <a:ext cx="2071370" cy="498158"/>
          </a:xfrm>
          <a:prstGeom prst="rect">
            <a:avLst/>
          </a:prstGeom>
          <a:solidFill>
            <a:srgbClr val="FBA9A3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r>
              <a:rPr lang="th-TH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รับแจ้งเหตุ </a:t>
            </a:r>
            <a:r>
              <a:rPr lang="en-US" sz="1600" b="1" u="sng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u="none" strike="noStrike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6" name="Text Box 12">
            <a:extLst>
              <a:ext uri="{FF2B5EF4-FFF2-40B4-BE49-F238E27FC236}">
                <a16:creationId xmlns:a16="http://schemas.microsoft.com/office/drawing/2014/main" id="{2325AA6C-1B4C-063D-A12F-AD0A98B09309}"/>
              </a:ext>
            </a:extLst>
          </p:cNvPr>
          <p:cNvSpPr txBox="1"/>
          <p:nvPr/>
        </p:nvSpPr>
        <p:spPr>
          <a:xfrm>
            <a:off x="6461619" y="2132928"/>
            <a:ext cx="5158105" cy="11215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ประเมินเหตุ/ซักประวัติ/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รายงานแพทย์เวร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เตรียมเวชภัณฑ์ยาตามอาการสำหรับใช้รักษาที่เกิดเหตุ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9363102B-F1B9-283E-0C18-C5D5931C680F}"/>
              </a:ext>
            </a:extLst>
          </p:cNvPr>
          <p:cNvSpPr txBox="1"/>
          <p:nvPr/>
        </p:nvSpPr>
        <p:spPr>
          <a:xfrm>
            <a:off x="6919136" y="3658188"/>
            <a:ext cx="4243069" cy="4213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ทีออกเหตุหน่วย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ALS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เดินทางถึงพิกัดรับแจ้งเหตุ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 Box 12">
            <a:extLst>
              <a:ext uri="{FF2B5EF4-FFF2-40B4-BE49-F238E27FC236}">
                <a16:creationId xmlns:a16="http://schemas.microsoft.com/office/drawing/2014/main" id="{E08437D6-A675-1C47-ADD8-18B04DEF1E1A}"/>
              </a:ext>
            </a:extLst>
          </p:cNvPr>
          <p:cNvSpPr txBox="1"/>
          <p:nvPr/>
        </p:nvSpPr>
        <p:spPr>
          <a:xfrm>
            <a:off x="5575962" y="4249446"/>
            <a:ext cx="1318895" cy="3759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Triage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9" name="Text Box 12">
            <a:extLst>
              <a:ext uri="{FF2B5EF4-FFF2-40B4-BE49-F238E27FC236}">
                <a16:creationId xmlns:a16="http://schemas.microsoft.com/office/drawing/2014/main" id="{848CCC6A-25A5-52EA-A67F-AB68B7E8D139}"/>
              </a:ext>
            </a:extLst>
          </p:cNvPr>
          <p:cNvSpPr txBox="1"/>
          <p:nvPr/>
        </p:nvSpPr>
        <p:spPr>
          <a:xfrm>
            <a:off x="3240505" y="5137681"/>
            <a:ext cx="1624965" cy="454819"/>
          </a:xfrm>
          <a:prstGeom prst="rect">
            <a:avLst/>
          </a:prstGeom>
          <a:solidFill>
            <a:srgbClr val="FBA9A3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แดง/ชมพู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6141B209-B213-0382-64A6-AC0E2B45E454}"/>
              </a:ext>
            </a:extLst>
          </p:cNvPr>
          <p:cNvSpPr txBox="1"/>
          <p:nvPr/>
        </p:nvSpPr>
        <p:spPr>
          <a:xfrm>
            <a:off x="8228187" y="5113347"/>
            <a:ext cx="1624965" cy="454820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เหลือง/เขียว/ขาว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" name="Text Box 12">
            <a:extLst>
              <a:ext uri="{FF2B5EF4-FFF2-40B4-BE49-F238E27FC236}">
                <a16:creationId xmlns:a16="http://schemas.microsoft.com/office/drawing/2014/main" id="{6E59AD9D-F166-ECD5-2A67-878F805CD6BA}"/>
              </a:ext>
            </a:extLst>
          </p:cNvPr>
          <p:cNvSpPr txBox="1"/>
          <p:nvPr/>
        </p:nvSpPr>
        <p:spPr>
          <a:xfrm>
            <a:off x="13240071" y="4609361"/>
            <a:ext cx="2329180" cy="3759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ในเวลาราชการ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</a:t>
            </a:r>
            <a:endParaRPr lang="en-GB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A6586CAE-D789-2C36-1E89-F1858AD6F0F4}"/>
              </a:ext>
            </a:extLst>
          </p:cNvPr>
          <p:cNvSpPr txBox="1"/>
          <p:nvPr/>
        </p:nvSpPr>
        <p:spPr>
          <a:xfrm>
            <a:off x="13240071" y="5656659"/>
            <a:ext cx="2329180" cy="3759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</a:t>
            </a:r>
            <a:r>
              <a:rPr lang="th-TH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นอกเวลาราชการ </a:t>
            </a:r>
            <a:r>
              <a:rPr lang="en-US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5562671D-FD6E-2B77-E82E-F87305FC7ACD}"/>
              </a:ext>
            </a:extLst>
          </p:cNvPr>
          <p:cNvSpPr txBox="1"/>
          <p:nvPr/>
        </p:nvSpPr>
        <p:spPr>
          <a:xfrm>
            <a:off x="1828800" y="6032579"/>
            <a:ext cx="4275531" cy="1666557"/>
          </a:xfrm>
          <a:prstGeom prst="rect">
            <a:avLst/>
          </a:prstGeom>
          <a:solidFill>
            <a:srgbClr val="FEEAE8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CC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รักษาพยาบาลเบื้องต้น ณ จุดเกิดเหต</a:t>
            </a: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นำส่ง รพ.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แจ้งข้อมูลให้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เตรียมรับตามระบบ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EMS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 Box 12">
            <a:extLst>
              <a:ext uri="{FF2B5EF4-FFF2-40B4-BE49-F238E27FC236}">
                <a16:creationId xmlns:a16="http://schemas.microsoft.com/office/drawing/2014/main" id="{9F74BC42-119B-11F3-9246-47FA4FC6D2D8}"/>
              </a:ext>
            </a:extLst>
          </p:cNvPr>
          <p:cNvSpPr txBox="1"/>
          <p:nvPr/>
        </p:nvSpPr>
        <p:spPr>
          <a:xfrm>
            <a:off x="7301228" y="5871085"/>
            <a:ext cx="4733925" cy="2514600"/>
          </a:xfrm>
          <a:prstGeom prst="rect">
            <a:avLst/>
          </a:prstGeom>
          <a:solidFill>
            <a:srgbClr val="FFFBA3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CC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รักษาพยาบาลเบื้องต้น ณ จุดเกิดเหตุ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พระสงฆ์ประสงค์มา รพ./รักษา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นำส่ง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พระสงฆ์ไม่ประสงค์มา รพ./รักษา/รับยา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ไม่นำส่ง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สอบถามชื่อ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สกุล นำข้อมูลบันทึกในระบบ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HOSXP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(กรณีรักษา ณ จุดเกิดเหตุ ไม่นำส่งรพ.)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marR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Advice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อาการไม่ดีขึ้น/โทร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1669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 Box 12">
            <a:extLst>
              <a:ext uri="{FF2B5EF4-FFF2-40B4-BE49-F238E27FC236}">
                <a16:creationId xmlns:a16="http://schemas.microsoft.com/office/drawing/2014/main" id="{22F84CEE-AF25-310A-6FAB-5F0F1944A8FF}"/>
              </a:ext>
            </a:extLst>
          </p:cNvPr>
          <p:cNvSpPr txBox="1"/>
          <p:nvPr/>
        </p:nvSpPr>
        <p:spPr>
          <a:xfrm>
            <a:off x="13626231" y="6498828"/>
            <a:ext cx="1524000" cy="4548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รักษาตามระบบ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 Box 12">
            <a:extLst>
              <a:ext uri="{FF2B5EF4-FFF2-40B4-BE49-F238E27FC236}">
                <a16:creationId xmlns:a16="http://schemas.microsoft.com/office/drawing/2014/main" id="{512295F3-90C6-33D5-DC08-3CF050130F1A}"/>
              </a:ext>
            </a:extLst>
          </p:cNvPr>
          <p:cNvSpPr txBox="1"/>
          <p:nvPr/>
        </p:nvSpPr>
        <p:spPr>
          <a:xfrm>
            <a:off x="5587709" y="9490287"/>
            <a:ext cx="1295400" cy="435816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Admit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Box 12">
            <a:extLst>
              <a:ext uri="{FF2B5EF4-FFF2-40B4-BE49-F238E27FC236}">
                <a16:creationId xmlns:a16="http://schemas.microsoft.com/office/drawing/2014/main" id="{58DBAE54-B31E-9538-4753-6A17D67C4DBE}"/>
              </a:ext>
            </a:extLst>
          </p:cNvPr>
          <p:cNvSpPr txBox="1"/>
          <p:nvPr/>
        </p:nvSpPr>
        <p:spPr>
          <a:xfrm>
            <a:off x="1668262" y="9550183"/>
            <a:ext cx="1099820" cy="375920"/>
          </a:xfrm>
          <a:prstGeom prst="rect">
            <a:avLst/>
          </a:prstGeom>
          <a:solidFill>
            <a:srgbClr val="FF00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   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61027A4A-10C2-AFAD-5176-FE7A432373D1}"/>
              </a:ext>
            </a:extLst>
          </p:cNvPr>
          <p:cNvSpPr txBox="1"/>
          <p:nvPr/>
        </p:nvSpPr>
        <p:spPr>
          <a:xfrm>
            <a:off x="10367371" y="9550183"/>
            <a:ext cx="1295400" cy="430210"/>
          </a:xfrm>
          <a:prstGeom prst="rect">
            <a:avLst/>
          </a:prstGeom>
          <a:solidFill>
            <a:srgbClr val="00B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Discharge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1702E9EE-A4A8-5822-3E35-D7127F92014D}"/>
              </a:ext>
            </a:extLst>
          </p:cNvPr>
          <p:cNvSpPr txBox="1"/>
          <p:nvPr/>
        </p:nvSpPr>
        <p:spPr>
          <a:xfrm>
            <a:off x="14461233" y="9586723"/>
            <a:ext cx="1371600" cy="43021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มรณภาพ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 Box 12">
            <a:extLst>
              <a:ext uri="{FF2B5EF4-FFF2-40B4-BE49-F238E27FC236}">
                <a16:creationId xmlns:a16="http://schemas.microsoft.com/office/drawing/2014/main" id="{84515EAB-B7A4-857F-2C0F-67C68AA7B618}"/>
              </a:ext>
            </a:extLst>
          </p:cNvPr>
          <p:cNvSpPr txBox="1"/>
          <p:nvPr/>
        </p:nvSpPr>
        <p:spPr>
          <a:xfrm>
            <a:off x="8250552" y="8641069"/>
            <a:ext cx="1099820" cy="3759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 </a:t>
            </a:r>
            <a:r>
              <a:rPr lang="th-TH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จำหน่าย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93F9129-5C77-4950-53E5-8DB1DCCCD1FA}"/>
              </a:ext>
            </a:extLst>
          </p:cNvPr>
          <p:cNvSpPr>
            <a:spLocks noGrp="1"/>
          </p:cNvSpPr>
          <p:nvPr/>
        </p:nvSpPr>
        <p:spPr>
          <a:xfrm>
            <a:off x="2218172" y="270067"/>
            <a:ext cx="14088628" cy="624819"/>
          </a:xfrm>
          <a:prstGeom prst="rect">
            <a:avLst/>
          </a:prstGeom>
          <a:noFill/>
          <a:ln w="25400" cap="flat" cmpd="sng" algn="ctr">
            <a:solidFill>
              <a:srgbClr val="CC9900"/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Aft>
                <a:spcPts val="800"/>
              </a:spcAft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9966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</a:t>
            </a:r>
            <a:r>
              <a:rPr lang="th-TH" sz="2800" b="1" dirty="0">
                <a:solidFill>
                  <a:srgbClr val="9966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การอุปัฏฐากพระสงฆ์ที่เอื้อต่อพระธรรมวินัยในรพช.</a:t>
            </a:r>
            <a:r>
              <a:rPr lang="th-TH" sz="2800" b="1" dirty="0">
                <a:solidFill>
                  <a:srgbClr val="99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800" b="1" dirty="0">
                <a:solidFill>
                  <a:srgbClr val="99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</a:t>
            </a:r>
            <a:r>
              <a:rPr lang="th-TH" sz="2800" b="1" dirty="0">
                <a:solidFill>
                  <a:srgbClr val="99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2800" b="1" dirty="0">
                <a:solidFill>
                  <a:srgbClr val="9966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en-GB" sz="2800" dirty="0">
              <a:solidFill>
                <a:srgbClr val="9966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0" name="ลูกศรเชื่อมต่อแบบตรง 19">
            <a:extLst>
              <a:ext uri="{FF2B5EF4-FFF2-40B4-BE49-F238E27FC236}">
                <a16:creationId xmlns:a16="http://schemas.microsoft.com/office/drawing/2014/main" id="{5356AC1E-9529-9247-55FE-D285913651DA}"/>
              </a:ext>
            </a:extLst>
          </p:cNvPr>
          <p:cNvCxnSpPr>
            <a:cxnSpLocks/>
          </p:cNvCxnSpPr>
          <p:nvPr/>
        </p:nvCxnSpPr>
        <p:spPr>
          <a:xfrm>
            <a:off x="5332714" y="1562100"/>
            <a:ext cx="25920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22">
            <a:extLst>
              <a:ext uri="{FF2B5EF4-FFF2-40B4-BE49-F238E27FC236}">
                <a16:creationId xmlns:a16="http://schemas.microsoft.com/office/drawing/2014/main" id="{44AD5F5D-DF11-03F8-5E83-5914E5141275}"/>
              </a:ext>
            </a:extLst>
          </p:cNvPr>
          <p:cNvCxnSpPr/>
          <p:nvPr/>
        </p:nvCxnSpPr>
        <p:spPr>
          <a:xfrm>
            <a:off x="9022262" y="1828128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>
            <a:extLst>
              <a:ext uri="{FF2B5EF4-FFF2-40B4-BE49-F238E27FC236}">
                <a16:creationId xmlns:a16="http://schemas.microsoft.com/office/drawing/2014/main" id="{FBD87376-CCF2-3082-9CEB-D3BA6B2C7655}"/>
              </a:ext>
            </a:extLst>
          </p:cNvPr>
          <p:cNvCxnSpPr/>
          <p:nvPr/>
        </p:nvCxnSpPr>
        <p:spPr>
          <a:xfrm>
            <a:off x="9022262" y="3254510"/>
            <a:ext cx="0" cy="342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>
            <a:extLst>
              <a:ext uri="{FF2B5EF4-FFF2-40B4-BE49-F238E27FC236}">
                <a16:creationId xmlns:a16="http://schemas.microsoft.com/office/drawing/2014/main" id="{16990D54-78E2-92F1-8A12-39CF651916F1}"/>
              </a:ext>
            </a:extLst>
          </p:cNvPr>
          <p:cNvCxnSpPr/>
          <p:nvPr/>
        </p:nvCxnSpPr>
        <p:spPr>
          <a:xfrm>
            <a:off x="9040669" y="4832881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ลูกศรเชื่อมต่อแบบตรง 26">
            <a:extLst>
              <a:ext uri="{FF2B5EF4-FFF2-40B4-BE49-F238E27FC236}">
                <a16:creationId xmlns:a16="http://schemas.microsoft.com/office/drawing/2014/main" id="{A9ECBDBC-764C-BDAF-3F2F-DCE94C675D89}"/>
              </a:ext>
            </a:extLst>
          </p:cNvPr>
          <p:cNvCxnSpPr/>
          <p:nvPr/>
        </p:nvCxnSpPr>
        <p:spPr>
          <a:xfrm>
            <a:off x="9016828" y="5566285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>
            <a:extLst>
              <a:ext uri="{FF2B5EF4-FFF2-40B4-BE49-F238E27FC236}">
                <a16:creationId xmlns:a16="http://schemas.microsoft.com/office/drawing/2014/main" id="{8B0E16E5-9FCD-463F-D094-0D045878DD19}"/>
              </a:ext>
            </a:extLst>
          </p:cNvPr>
          <p:cNvCxnSpPr>
            <a:cxnSpLocks/>
          </p:cNvCxnSpPr>
          <p:nvPr/>
        </p:nvCxnSpPr>
        <p:spPr>
          <a:xfrm flipV="1">
            <a:off x="3990438" y="4810429"/>
            <a:ext cx="5026390" cy="392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30">
            <a:extLst>
              <a:ext uri="{FF2B5EF4-FFF2-40B4-BE49-F238E27FC236}">
                <a16:creationId xmlns:a16="http://schemas.microsoft.com/office/drawing/2014/main" id="{4B149C6B-AEA8-3FFE-4871-EF9661521AB6}"/>
              </a:ext>
            </a:extLst>
          </p:cNvPr>
          <p:cNvCxnSpPr/>
          <p:nvPr/>
        </p:nvCxnSpPr>
        <p:spPr>
          <a:xfrm>
            <a:off x="4014146" y="4832881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>
            <a:extLst>
              <a:ext uri="{FF2B5EF4-FFF2-40B4-BE49-F238E27FC236}">
                <a16:creationId xmlns:a16="http://schemas.microsoft.com/office/drawing/2014/main" id="{B0F64B16-7FD8-87E8-BA21-2C292A5D7DE6}"/>
              </a:ext>
            </a:extLst>
          </p:cNvPr>
          <p:cNvCxnSpPr/>
          <p:nvPr/>
        </p:nvCxnSpPr>
        <p:spPr>
          <a:xfrm flipH="1">
            <a:off x="13006070" y="10424795"/>
            <a:ext cx="0" cy="2139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>
            <a:extLst>
              <a:ext uri="{FF2B5EF4-FFF2-40B4-BE49-F238E27FC236}">
                <a16:creationId xmlns:a16="http://schemas.microsoft.com/office/drawing/2014/main" id="{2FD96E0C-8104-D90A-E4D4-B95725086B3C}"/>
              </a:ext>
            </a:extLst>
          </p:cNvPr>
          <p:cNvCxnSpPr>
            <a:stCxn id="8" idx="2"/>
          </p:cNvCxnSpPr>
          <p:nvPr/>
        </p:nvCxnSpPr>
        <p:spPr>
          <a:xfrm>
            <a:off x="6235410" y="4625366"/>
            <a:ext cx="5735" cy="2046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2DEF23BF-3B3B-BF9F-6241-5E727583A4ED}"/>
              </a:ext>
            </a:extLst>
          </p:cNvPr>
          <p:cNvCxnSpPr>
            <a:cxnSpLocks/>
          </p:cNvCxnSpPr>
          <p:nvPr/>
        </p:nvCxnSpPr>
        <p:spPr>
          <a:xfrm>
            <a:off x="9853152" y="5365090"/>
            <a:ext cx="2567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5F6ED9A5-BCE2-5BC8-5F7D-917672A374D3}"/>
              </a:ext>
            </a:extLst>
          </p:cNvPr>
          <p:cNvCxnSpPr/>
          <p:nvPr/>
        </p:nvCxnSpPr>
        <p:spPr>
          <a:xfrm>
            <a:off x="12420600" y="4810429"/>
            <a:ext cx="0" cy="1014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ลูกศรเชื่อมต่อแบบตรง 45">
            <a:extLst>
              <a:ext uri="{FF2B5EF4-FFF2-40B4-BE49-F238E27FC236}">
                <a16:creationId xmlns:a16="http://schemas.microsoft.com/office/drawing/2014/main" id="{BC387B8C-6FD0-D22F-14D9-22917B8951C0}"/>
              </a:ext>
            </a:extLst>
          </p:cNvPr>
          <p:cNvCxnSpPr>
            <a:cxnSpLocks/>
          </p:cNvCxnSpPr>
          <p:nvPr/>
        </p:nvCxnSpPr>
        <p:spPr>
          <a:xfrm>
            <a:off x="12420600" y="4805780"/>
            <a:ext cx="7950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ลูกศรเชื่อมต่อแบบตรง 46">
            <a:extLst>
              <a:ext uri="{FF2B5EF4-FFF2-40B4-BE49-F238E27FC236}">
                <a16:creationId xmlns:a16="http://schemas.microsoft.com/office/drawing/2014/main" id="{23942B73-8FA3-EE4D-29AE-D3F8497E119B}"/>
              </a:ext>
            </a:extLst>
          </p:cNvPr>
          <p:cNvCxnSpPr>
            <a:cxnSpLocks/>
          </p:cNvCxnSpPr>
          <p:nvPr/>
        </p:nvCxnSpPr>
        <p:spPr>
          <a:xfrm>
            <a:off x="12420600" y="5825129"/>
            <a:ext cx="7950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ลูกศรเชื่อมต่อแบบตรง 48">
            <a:extLst>
              <a:ext uri="{FF2B5EF4-FFF2-40B4-BE49-F238E27FC236}">
                <a16:creationId xmlns:a16="http://schemas.microsoft.com/office/drawing/2014/main" id="{6246848E-0AD8-A6A5-0E82-F4808130F555}"/>
              </a:ext>
            </a:extLst>
          </p:cNvPr>
          <p:cNvCxnSpPr>
            <a:cxnSpLocks/>
            <a:stCxn id="12" idx="2"/>
          </p:cNvCxnSpPr>
          <p:nvPr/>
        </p:nvCxnSpPr>
        <p:spPr>
          <a:xfrm>
            <a:off x="14404661" y="6032579"/>
            <a:ext cx="0" cy="466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ลูกศรเชื่อมต่อแบบตรง 50">
            <a:extLst>
              <a:ext uri="{FF2B5EF4-FFF2-40B4-BE49-F238E27FC236}">
                <a16:creationId xmlns:a16="http://schemas.microsoft.com/office/drawing/2014/main" id="{787CEF46-8A88-3C69-A0C7-F2B66AF08335}"/>
              </a:ext>
            </a:extLst>
          </p:cNvPr>
          <p:cNvCxnSpPr>
            <a:cxnSpLocks/>
            <a:endCxn id="18" idx="1"/>
          </p:cNvCxnSpPr>
          <p:nvPr/>
        </p:nvCxnSpPr>
        <p:spPr>
          <a:xfrm>
            <a:off x="3810000" y="8829029"/>
            <a:ext cx="444055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ตัวเชื่อมต่อตรง 53">
            <a:extLst>
              <a:ext uri="{FF2B5EF4-FFF2-40B4-BE49-F238E27FC236}">
                <a16:creationId xmlns:a16="http://schemas.microsoft.com/office/drawing/2014/main" id="{738F21CD-AE12-263A-FCAA-BBE45849D40E}"/>
              </a:ext>
            </a:extLst>
          </p:cNvPr>
          <p:cNvCxnSpPr/>
          <p:nvPr/>
        </p:nvCxnSpPr>
        <p:spPr>
          <a:xfrm>
            <a:off x="3810000" y="7757784"/>
            <a:ext cx="0" cy="10712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ลูกศรเชื่อมต่อแบบตรง 54">
            <a:extLst>
              <a:ext uri="{FF2B5EF4-FFF2-40B4-BE49-F238E27FC236}">
                <a16:creationId xmlns:a16="http://schemas.microsoft.com/office/drawing/2014/main" id="{4F8C1C71-9936-6600-177A-C677AB16EBFE}"/>
              </a:ext>
            </a:extLst>
          </p:cNvPr>
          <p:cNvCxnSpPr/>
          <p:nvPr/>
        </p:nvCxnSpPr>
        <p:spPr>
          <a:xfrm>
            <a:off x="3990438" y="5656659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ตัวเชื่อมต่อตรง 55">
            <a:extLst>
              <a:ext uri="{FF2B5EF4-FFF2-40B4-BE49-F238E27FC236}">
                <a16:creationId xmlns:a16="http://schemas.microsoft.com/office/drawing/2014/main" id="{04F066FA-61FA-A7E7-1420-F8586E5970F0}"/>
              </a:ext>
            </a:extLst>
          </p:cNvPr>
          <p:cNvCxnSpPr>
            <a:cxnSpLocks/>
          </p:cNvCxnSpPr>
          <p:nvPr/>
        </p:nvCxnSpPr>
        <p:spPr>
          <a:xfrm>
            <a:off x="14381069" y="6991065"/>
            <a:ext cx="7162" cy="18379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DFF214D3-E33A-92FF-5088-65B92EC869DD}"/>
              </a:ext>
            </a:extLst>
          </p:cNvPr>
          <p:cNvCxnSpPr>
            <a:cxnSpLocks/>
          </p:cNvCxnSpPr>
          <p:nvPr/>
        </p:nvCxnSpPr>
        <p:spPr>
          <a:xfrm flipH="1">
            <a:off x="9428972" y="8829029"/>
            <a:ext cx="497568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ลูกศรเชื่อมต่อแบบตรง 60">
            <a:extLst>
              <a:ext uri="{FF2B5EF4-FFF2-40B4-BE49-F238E27FC236}">
                <a16:creationId xmlns:a16="http://schemas.microsoft.com/office/drawing/2014/main" id="{62A5E963-C85B-FE91-4525-87FE6AB4A84C}"/>
              </a:ext>
            </a:extLst>
          </p:cNvPr>
          <p:cNvCxnSpPr/>
          <p:nvPr/>
        </p:nvCxnSpPr>
        <p:spPr>
          <a:xfrm>
            <a:off x="2218172" y="9123021"/>
            <a:ext cx="0" cy="390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ลูกศรเชื่อมต่อแบบตรง 61">
            <a:extLst>
              <a:ext uri="{FF2B5EF4-FFF2-40B4-BE49-F238E27FC236}">
                <a16:creationId xmlns:a16="http://schemas.microsoft.com/office/drawing/2014/main" id="{4A8E2727-D62F-69A3-3853-9852C487C3EC}"/>
              </a:ext>
            </a:extLst>
          </p:cNvPr>
          <p:cNvCxnSpPr/>
          <p:nvPr/>
        </p:nvCxnSpPr>
        <p:spPr>
          <a:xfrm>
            <a:off x="6230329" y="9159658"/>
            <a:ext cx="0" cy="390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ลูกศรเชื่อมต่อแบบตรง 62">
            <a:extLst>
              <a:ext uri="{FF2B5EF4-FFF2-40B4-BE49-F238E27FC236}">
                <a16:creationId xmlns:a16="http://schemas.microsoft.com/office/drawing/2014/main" id="{DFC3A740-4A8F-8645-90F8-B9D813A1DDAD}"/>
              </a:ext>
            </a:extLst>
          </p:cNvPr>
          <p:cNvCxnSpPr/>
          <p:nvPr/>
        </p:nvCxnSpPr>
        <p:spPr>
          <a:xfrm>
            <a:off x="11015071" y="9159658"/>
            <a:ext cx="0" cy="390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ลูกศรเชื่อมต่อแบบตรง 63">
            <a:extLst>
              <a:ext uri="{FF2B5EF4-FFF2-40B4-BE49-F238E27FC236}">
                <a16:creationId xmlns:a16="http://schemas.microsoft.com/office/drawing/2014/main" id="{4B6B6224-6B99-ABD6-8E2F-8F8BD995644D}"/>
              </a:ext>
            </a:extLst>
          </p:cNvPr>
          <p:cNvCxnSpPr/>
          <p:nvPr/>
        </p:nvCxnSpPr>
        <p:spPr>
          <a:xfrm>
            <a:off x="15061318" y="9159658"/>
            <a:ext cx="0" cy="390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>
            <a:extLst>
              <a:ext uri="{FF2B5EF4-FFF2-40B4-BE49-F238E27FC236}">
                <a16:creationId xmlns:a16="http://schemas.microsoft.com/office/drawing/2014/main" id="{8E199685-3D8F-B4AE-653C-1D4D7222E253}"/>
              </a:ext>
            </a:extLst>
          </p:cNvPr>
          <p:cNvCxnSpPr/>
          <p:nvPr/>
        </p:nvCxnSpPr>
        <p:spPr>
          <a:xfrm>
            <a:off x="2218172" y="9159658"/>
            <a:ext cx="128431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6E9A9872-F3AD-B380-8362-A8AAD6EE7FFD}"/>
              </a:ext>
            </a:extLst>
          </p:cNvPr>
          <p:cNvCxnSpPr>
            <a:stCxn id="18" idx="2"/>
            <a:endCxn id="18" idx="2"/>
          </p:cNvCxnSpPr>
          <p:nvPr/>
        </p:nvCxnSpPr>
        <p:spPr>
          <a:xfrm>
            <a:off x="8800462" y="901698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ตัวเชื่อมต่อตรง 69">
            <a:extLst>
              <a:ext uri="{FF2B5EF4-FFF2-40B4-BE49-F238E27FC236}">
                <a16:creationId xmlns:a16="http://schemas.microsoft.com/office/drawing/2014/main" id="{C76F063E-4AEA-C6B5-D20D-248D47C8350C}"/>
              </a:ext>
            </a:extLst>
          </p:cNvPr>
          <p:cNvCxnSpPr>
            <a:stCxn id="18" idx="2"/>
          </p:cNvCxnSpPr>
          <p:nvPr/>
        </p:nvCxnSpPr>
        <p:spPr>
          <a:xfrm>
            <a:off x="8800462" y="9016989"/>
            <a:ext cx="0" cy="1426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3FA1FD42-340A-BE87-0364-1EE9ECF8D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29" name="ตัวแทนหมายเลขสไลด์ 28">
            <a:extLst>
              <a:ext uri="{FF2B5EF4-FFF2-40B4-BE49-F238E27FC236}">
                <a16:creationId xmlns:a16="http://schemas.microsoft.com/office/drawing/2014/main" id="{AAB9400A-8C3A-E779-0084-8FBDB0E17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A1B83982-4D4B-8FE5-01C7-C0C49DBA9643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758631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656E9-987A-7D1E-0492-20684BD35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C62A4C0F-4DCB-F3FE-0BFB-68206FD6AEB1}"/>
              </a:ext>
            </a:extLst>
          </p:cNvPr>
          <p:cNvSpPr/>
          <p:nvPr/>
        </p:nvSpPr>
        <p:spPr>
          <a:xfrm>
            <a:off x="328192" y="421843"/>
            <a:ext cx="4434032" cy="2632332"/>
          </a:xfrm>
          <a:prstGeom prst="roundRect">
            <a:avLst/>
          </a:prstGeom>
          <a:solidFill>
            <a:srgbClr val="91DFB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>
              <a:defRPr/>
            </a:pPr>
            <a:r>
              <a:rPr lang="en-US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Flow </a:t>
            </a:r>
            <a:r>
              <a:rPr lang="th-TH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แนวทางการปฏิบัติ </a:t>
            </a:r>
          </a:p>
          <a:p>
            <a:pPr defTabSz="1371600">
              <a:defRPr/>
            </a:pPr>
            <a:r>
              <a:rPr lang="th-TH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การรับผู้ป่วย </a:t>
            </a:r>
            <a:r>
              <a:rPr lang="en-US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Admit</a:t>
            </a:r>
          </a:p>
          <a:p>
            <a:pPr defTabSz="1371600">
              <a:defRPr/>
            </a:pPr>
            <a:r>
              <a:rPr lang="th-TH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หอผู้ป่วยสงฆ์ชั้น 9</a:t>
            </a:r>
          </a:p>
          <a:p>
            <a:pPr defTabSz="1371600">
              <a:defRPr/>
            </a:pPr>
            <a:r>
              <a:rPr lang="th-TH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และ </a:t>
            </a:r>
            <a:r>
              <a:rPr lang="en-US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ICU.</a:t>
            </a:r>
            <a:r>
              <a:rPr lang="th-TH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สงฆ์ </a:t>
            </a:r>
          </a:p>
          <a:p>
            <a:pPr defTabSz="1371600">
              <a:defRPr/>
            </a:pPr>
            <a:r>
              <a:rPr lang="th-TH" sz="3200" dirty="0">
                <a:solidFill>
                  <a:schemeClr val="tx1"/>
                </a:solidFill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โรงพยาบาลอุดรธานี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461E8773-9250-6593-4945-43F21CFF8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5810" y="190854"/>
            <a:ext cx="4067594" cy="720090"/>
          </a:xfrm>
          <a:prstGeom prst="rect">
            <a:avLst/>
          </a:prstGeom>
          <a:solidFill>
            <a:srgbClr val="FF0000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ผู้ป่วยจาก </a:t>
            </a: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โซนสีแดง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FA4D325B-16F6-D62D-1993-0575F699A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239597"/>
            <a:ext cx="4570405" cy="731520"/>
          </a:xfrm>
          <a:prstGeom prst="rect">
            <a:avLst/>
          </a:prstGeom>
          <a:solidFill>
            <a:srgbClr val="8ED1F2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4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ICU.</a:t>
            </a:r>
            <a:r>
              <a:rPr lang="th-TH" sz="24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เฉพาะทางต่างๆที่เกี่ยวข้อง</a:t>
            </a:r>
            <a:endParaRPr lang="en-US" sz="14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51E7BB51-C3BA-D1B0-7EC0-A441E483F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4988" y="2322654"/>
            <a:ext cx="4362054" cy="731520"/>
          </a:xfrm>
          <a:prstGeom prst="rect">
            <a:avLst/>
          </a:prstGeom>
          <a:solidFill>
            <a:srgbClr val="FFC000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th-TH" sz="36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หอผู้ป่วย </a:t>
            </a:r>
            <a:r>
              <a:rPr lang="en-US" sz="36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ICU.</a:t>
            </a:r>
            <a:r>
              <a:rPr lang="th-TH" sz="36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สงฆ์</a:t>
            </a:r>
            <a:endParaRPr lang="en-US" sz="36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B67B0FD1-C99D-8640-4A08-A6B57F226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0831" y="190854"/>
            <a:ext cx="4438763" cy="731520"/>
          </a:xfrm>
          <a:prstGeom prst="rect">
            <a:avLst/>
          </a:prstGeom>
          <a:solidFill>
            <a:srgbClr val="F3F381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ผู้ป่วยจาก </a:t>
            </a: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 </a:t>
            </a: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โซนสีเหลือง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42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844FF951-7CB3-A56F-42D3-7A2A565DF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0831" y="1233716"/>
            <a:ext cx="5322555" cy="720090"/>
          </a:xfrm>
          <a:prstGeom prst="rect">
            <a:avLst/>
          </a:prstGeom>
          <a:solidFill>
            <a:srgbClr val="C5F3C6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 defTabSz="1371600">
              <a:lnSpc>
                <a:spcPct val="107000"/>
              </a:lnSpc>
              <a:spcAft>
                <a:spcPts val="1200"/>
              </a:spcAft>
              <a:defRPr/>
            </a:pP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ผู้ป่วยจาก </a:t>
            </a: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OPD</a:t>
            </a: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ห้องรับรองพระ </a:t>
            </a:r>
            <a:endParaRPr lang="en-US" sz="1650" kern="1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lnSpc>
                <a:spcPct val="107000"/>
              </a:lnSpc>
              <a:spcAft>
                <a:spcPts val="1200"/>
              </a:spcAft>
              <a:defRPr/>
            </a:pPr>
            <a:r>
              <a:rPr lang="en-US" sz="42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en-US" sz="1650" kern="1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2C77915C-79B9-3E68-C33B-AC5743DCE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0831" y="2322655"/>
            <a:ext cx="4195781" cy="720092"/>
          </a:xfrm>
          <a:prstGeom prst="rect">
            <a:avLst/>
          </a:prstGeom>
          <a:solidFill>
            <a:srgbClr val="FCDFAA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th-TH" sz="36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หอผู้ป่วยสงฆ์ชั้น 9</a:t>
            </a:r>
            <a:endParaRPr lang="en-US" sz="36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A79D443B-2A74-48ED-B9AE-62B31BCC0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1545" y="3275973"/>
            <a:ext cx="4030455" cy="685800"/>
          </a:xfrm>
          <a:prstGeom prst="rect">
            <a:avLst/>
          </a:prstGeom>
          <a:solidFill>
            <a:srgbClr val="1BC3CB"/>
          </a:solidFill>
          <a:ln w="12700">
            <a:solidFill>
              <a:srgbClr val="66FF99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th-TH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กระบวนการดูแลผู้ป่วย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7FA1B52D-F777-E290-1275-A1D37104E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2073" y="4127151"/>
            <a:ext cx="1555432" cy="68580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 Box 2">
            <a:extLst>
              <a:ext uri="{FF2B5EF4-FFF2-40B4-BE49-F238E27FC236}">
                <a16:creationId xmlns:a16="http://schemas.microsoft.com/office/drawing/2014/main" id="{E7DEAF41-9EFB-0DB2-7208-E491EF0C6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0195" y="5013645"/>
            <a:ext cx="1337310" cy="58293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Entry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 Box 2">
            <a:extLst>
              <a:ext uri="{FF2B5EF4-FFF2-40B4-BE49-F238E27FC236}">
                <a16:creationId xmlns:a16="http://schemas.microsoft.com/office/drawing/2014/main" id="{85F9FE33-D369-AE40-C60C-4F67FAD68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4410" y="5795414"/>
            <a:ext cx="2464032" cy="68580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Investigation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7EA6ED1C-1040-8D16-97B8-4220AA70F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5081" y="6809393"/>
            <a:ext cx="1400707" cy="385894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Diagnosis</a:t>
            </a:r>
            <a:endParaRPr lang="en-US" sz="11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BDA5D9C4-F3AA-C9F4-3815-1E341D22AA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2312" y="7410835"/>
            <a:ext cx="2160270" cy="482221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 of Care</a:t>
            </a:r>
            <a:endParaRPr lang="en-US" sz="12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ext Box 2">
            <a:extLst>
              <a:ext uri="{FF2B5EF4-FFF2-40B4-BE49-F238E27FC236}">
                <a16:creationId xmlns:a16="http://schemas.microsoft.com/office/drawing/2014/main" id="{93382947-FE32-534A-0C9C-90F2BE31EE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4410" y="7347838"/>
            <a:ext cx="2464032" cy="473735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Discharge Plan</a:t>
            </a:r>
            <a:endParaRPr lang="en-US" sz="12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 Box 2">
            <a:extLst>
              <a:ext uri="{FF2B5EF4-FFF2-40B4-BE49-F238E27FC236}">
                <a16:creationId xmlns:a16="http://schemas.microsoft.com/office/drawing/2014/main" id="{7B482A86-1933-D283-5606-982361913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8481" y="8089301"/>
            <a:ext cx="1497330" cy="69723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Reassess</a:t>
            </a:r>
            <a:endParaRPr lang="en-US" sz="12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5682033A-BB9E-4728-AD4E-30D88706B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3987" y="8074949"/>
            <a:ext cx="2148840" cy="68580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Care of Patient</a:t>
            </a:r>
            <a:endParaRPr lang="en-US" sz="12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 Box 2">
            <a:extLst>
              <a:ext uri="{FF2B5EF4-FFF2-40B4-BE49-F238E27FC236}">
                <a16:creationId xmlns:a16="http://schemas.microsoft.com/office/drawing/2014/main" id="{ADCAAF25-E056-847F-17DF-AD53337B7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4410" y="8089301"/>
            <a:ext cx="2464032" cy="68580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3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Communication</a:t>
            </a:r>
            <a:endParaRPr lang="en-US" sz="1650" kern="1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26" name="Text Box 2">
            <a:extLst>
              <a:ext uri="{FF2B5EF4-FFF2-40B4-BE49-F238E27FC236}">
                <a16:creationId xmlns:a16="http://schemas.microsoft.com/office/drawing/2014/main" id="{A97E92D5-B2F1-B175-6E5C-ABC715172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06618" y="8074950"/>
            <a:ext cx="2205990" cy="793368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/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Information &amp;</a:t>
            </a:r>
            <a:endParaRPr lang="en-US" sz="20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Empowerment</a:t>
            </a:r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4757A9E0-09ED-2E38-FE96-4E12F50E8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2073" y="8604324"/>
            <a:ext cx="1863090" cy="685800"/>
          </a:xfrm>
          <a:prstGeom prst="rect">
            <a:avLst/>
          </a:prstGeom>
          <a:solidFill>
            <a:srgbClr val="92D050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2000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Discharge </a:t>
            </a:r>
            <a:endParaRPr lang="en-US" sz="12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251A62C0-14FC-D7AB-2ED2-75A756110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6323" y="9455502"/>
            <a:ext cx="2434590" cy="498582"/>
          </a:xfrm>
          <a:prstGeom prst="rect">
            <a:avLst/>
          </a:prstGeom>
          <a:solidFill>
            <a:srgbClr val="92D050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kern="100" dirty="0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Continuity of Care</a:t>
            </a:r>
            <a:endParaRPr lang="en-US" sz="110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0" name="ลูกศรเชื่อมต่อแบบตรง 29">
            <a:extLst>
              <a:ext uri="{FF2B5EF4-FFF2-40B4-BE49-F238E27FC236}">
                <a16:creationId xmlns:a16="http://schemas.microsoft.com/office/drawing/2014/main" id="{56F66370-3708-54AD-13D2-8525E5A428D0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7489607" y="910944"/>
            <a:ext cx="0" cy="34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>
            <a:extLst>
              <a:ext uri="{FF2B5EF4-FFF2-40B4-BE49-F238E27FC236}">
                <a16:creationId xmlns:a16="http://schemas.microsoft.com/office/drawing/2014/main" id="{BDFA64F6-A9E4-46A3-B11E-3497074C9301}"/>
              </a:ext>
            </a:extLst>
          </p:cNvPr>
          <p:cNvCxnSpPr/>
          <p:nvPr/>
        </p:nvCxnSpPr>
        <p:spPr>
          <a:xfrm>
            <a:off x="7746039" y="1971117"/>
            <a:ext cx="0" cy="328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CEC4F540-6727-D4AB-54FB-195EEFF32284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9523404" y="550899"/>
            <a:ext cx="37276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ตัวเชื่อมต่อตรง 51">
            <a:extLst>
              <a:ext uri="{FF2B5EF4-FFF2-40B4-BE49-F238E27FC236}">
                <a16:creationId xmlns:a16="http://schemas.microsoft.com/office/drawing/2014/main" id="{73DE470C-E904-4D44-393E-85D6347C0DC4}"/>
              </a:ext>
            </a:extLst>
          </p:cNvPr>
          <p:cNvCxnSpPr>
            <a:cxnSpLocks/>
          </p:cNvCxnSpPr>
          <p:nvPr/>
        </p:nvCxnSpPr>
        <p:spPr>
          <a:xfrm>
            <a:off x="9896168" y="550899"/>
            <a:ext cx="0" cy="21038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ลูกศรเชื่อมต่อแบบตรง 61">
            <a:extLst>
              <a:ext uri="{FF2B5EF4-FFF2-40B4-BE49-F238E27FC236}">
                <a16:creationId xmlns:a16="http://schemas.microsoft.com/office/drawing/2014/main" id="{D3794E20-CDA9-03F8-88FB-21BCC8C6E034}"/>
              </a:ext>
            </a:extLst>
          </p:cNvPr>
          <p:cNvCxnSpPr/>
          <p:nvPr/>
        </p:nvCxnSpPr>
        <p:spPr>
          <a:xfrm flipH="1">
            <a:off x="9442073" y="2653202"/>
            <a:ext cx="4540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ลูกศรเชื่อมต่อแบบตรง 62">
            <a:extLst>
              <a:ext uri="{FF2B5EF4-FFF2-40B4-BE49-F238E27FC236}">
                <a16:creationId xmlns:a16="http://schemas.microsoft.com/office/drawing/2014/main" id="{1AE029D3-7A60-3D42-A3DA-AD9F0FC42769}"/>
              </a:ext>
            </a:extLst>
          </p:cNvPr>
          <p:cNvCxnSpPr/>
          <p:nvPr/>
        </p:nvCxnSpPr>
        <p:spPr>
          <a:xfrm>
            <a:off x="13298808" y="922374"/>
            <a:ext cx="0" cy="328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ลูกศรเชื่อมต่อแบบตรง 63">
            <a:extLst>
              <a:ext uri="{FF2B5EF4-FFF2-40B4-BE49-F238E27FC236}">
                <a16:creationId xmlns:a16="http://schemas.microsoft.com/office/drawing/2014/main" id="{FACEC55F-1878-0AFC-1539-539E203A97A0}"/>
              </a:ext>
            </a:extLst>
          </p:cNvPr>
          <p:cNvCxnSpPr/>
          <p:nvPr/>
        </p:nvCxnSpPr>
        <p:spPr>
          <a:xfrm>
            <a:off x="13279821" y="1944695"/>
            <a:ext cx="0" cy="328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>
            <a:extLst>
              <a:ext uri="{FF2B5EF4-FFF2-40B4-BE49-F238E27FC236}">
                <a16:creationId xmlns:a16="http://schemas.microsoft.com/office/drawing/2014/main" id="{1F5D7889-01A5-4E99-3CD5-24CB13F16227}"/>
              </a:ext>
            </a:extLst>
          </p:cNvPr>
          <p:cNvCxnSpPr>
            <a:cxnSpLocks/>
            <a:stCxn id="11" idx="1"/>
          </p:cNvCxnSpPr>
          <p:nvPr/>
        </p:nvCxnSpPr>
        <p:spPr>
          <a:xfrm flipH="1" flipV="1">
            <a:off x="11085811" y="550900"/>
            <a:ext cx="325020" cy="57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F6E59D40-CC78-6069-6E55-750AB02596EC}"/>
              </a:ext>
            </a:extLst>
          </p:cNvPr>
          <p:cNvCxnSpPr/>
          <p:nvPr/>
        </p:nvCxnSpPr>
        <p:spPr>
          <a:xfrm>
            <a:off x="11085810" y="550899"/>
            <a:ext cx="0" cy="21038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ลูกศรเชื่อมต่อแบบตรง 76">
            <a:extLst>
              <a:ext uri="{FF2B5EF4-FFF2-40B4-BE49-F238E27FC236}">
                <a16:creationId xmlns:a16="http://schemas.microsoft.com/office/drawing/2014/main" id="{9985B1CA-0FC0-C7CD-E553-48D33B9E2664}"/>
              </a:ext>
            </a:extLst>
          </p:cNvPr>
          <p:cNvCxnSpPr>
            <a:cxnSpLocks/>
          </p:cNvCxnSpPr>
          <p:nvPr/>
        </p:nvCxnSpPr>
        <p:spPr>
          <a:xfrm>
            <a:off x="11085811" y="2644319"/>
            <a:ext cx="5051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ลูกศรเชื่อมต่อแบบตรง 81">
            <a:extLst>
              <a:ext uri="{FF2B5EF4-FFF2-40B4-BE49-F238E27FC236}">
                <a16:creationId xmlns:a16="http://schemas.microsoft.com/office/drawing/2014/main" id="{13F659ED-7BE2-A058-E135-7CBD8609364F}"/>
              </a:ext>
            </a:extLst>
          </p:cNvPr>
          <p:cNvCxnSpPr/>
          <p:nvPr/>
        </p:nvCxnSpPr>
        <p:spPr>
          <a:xfrm>
            <a:off x="9497041" y="2875935"/>
            <a:ext cx="191379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ลูกศรเชื่อมต่อแบบตรง 84">
            <a:extLst>
              <a:ext uri="{FF2B5EF4-FFF2-40B4-BE49-F238E27FC236}">
                <a16:creationId xmlns:a16="http://schemas.microsoft.com/office/drawing/2014/main" id="{3197A6E0-FA0A-AAC8-6293-5A81A559538A}"/>
              </a:ext>
            </a:extLst>
          </p:cNvPr>
          <p:cNvCxnSpPr>
            <a:cxnSpLocks/>
          </p:cNvCxnSpPr>
          <p:nvPr/>
        </p:nvCxnSpPr>
        <p:spPr>
          <a:xfrm>
            <a:off x="10373618" y="2878419"/>
            <a:ext cx="0" cy="328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ลูกศรเชื่อมต่อแบบตรง 86">
            <a:extLst>
              <a:ext uri="{FF2B5EF4-FFF2-40B4-BE49-F238E27FC236}">
                <a16:creationId xmlns:a16="http://schemas.microsoft.com/office/drawing/2014/main" id="{18B12064-8B43-DC94-F7EF-2FBE5722BBC0}"/>
              </a:ext>
            </a:extLst>
          </p:cNvPr>
          <p:cNvCxnSpPr>
            <a:cxnSpLocks/>
          </p:cNvCxnSpPr>
          <p:nvPr/>
        </p:nvCxnSpPr>
        <p:spPr>
          <a:xfrm flipH="1">
            <a:off x="10328850" y="3967127"/>
            <a:ext cx="1" cy="160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ลูกศรเชื่อมต่อแบบตรง 88">
            <a:extLst>
              <a:ext uri="{FF2B5EF4-FFF2-40B4-BE49-F238E27FC236}">
                <a16:creationId xmlns:a16="http://schemas.microsoft.com/office/drawing/2014/main" id="{D0CC7063-B539-0BA0-FC2D-10985176FF00}"/>
              </a:ext>
            </a:extLst>
          </p:cNvPr>
          <p:cNvCxnSpPr>
            <a:cxnSpLocks/>
            <a:endCxn id="16" idx="0"/>
          </p:cNvCxnSpPr>
          <p:nvPr/>
        </p:nvCxnSpPr>
        <p:spPr>
          <a:xfrm>
            <a:off x="10328850" y="4809375"/>
            <a:ext cx="0" cy="204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ตัวเชื่อมต่อตรง 91">
            <a:extLst>
              <a:ext uri="{FF2B5EF4-FFF2-40B4-BE49-F238E27FC236}">
                <a16:creationId xmlns:a16="http://schemas.microsoft.com/office/drawing/2014/main" id="{B07E10F5-5698-F3C0-A1D6-CFC5CE95FE9A}"/>
              </a:ext>
            </a:extLst>
          </p:cNvPr>
          <p:cNvCxnSpPr>
            <a:cxnSpLocks/>
          </p:cNvCxnSpPr>
          <p:nvPr/>
        </p:nvCxnSpPr>
        <p:spPr>
          <a:xfrm>
            <a:off x="7048810" y="5688005"/>
            <a:ext cx="686761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ตัวเชื่อมต่อตรง 95">
            <a:extLst>
              <a:ext uri="{FF2B5EF4-FFF2-40B4-BE49-F238E27FC236}">
                <a16:creationId xmlns:a16="http://schemas.microsoft.com/office/drawing/2014/main" id="{10E1C55C-5131-3D42-22F5-AA27ABE86469}"/>
              </a:ext>
            </a:extLst>
          </p:cNvPr>
          <p:cNvCxnSpPr>
            <a:cxnSpLocks/>
            <a:stCxn id="16" idx="2"/>
            <a:endCxn id="16" idx="2"/>
          </p:cNvCxnSpPr>
          <p:nvPr/>
        </p:nvCxnSpPr>
        <p:spPr>
          <a:xfrm>
            <a:off x="10328850" y="5596575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ตัวเชื่อมต่อตรง 98">
            <a:extLst>
              <a:ext uri="{FF2B5EF4-FFF2-40B4-BE49-F238E27FC236}">
                <a16:creationId xmlns:a16="http://schemas.microsoft.com/office/drawing/2014/main" id="{E851D8B1-9D1A-2966-D0B6-B89F59486618}"/>
              </a:ext>
            </a:extLst>
          </p:cNvPr>
          <p:cNvCxnSpPr>
            <a:stCxn id="16" idx="2"/>
          </p:cNvCxnSpPr>
          <p:nvPr/>
        </p:nvCxnSpPr>
        <p:spPr>
          <a:xfrm>
            <a:off x="10328850" y="5596576"/>
            <a:ext cx="0" cy="914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ลูกศรเชื่อมต่อแบบตรง 101">
            <a:extLst>
              <a:ext uri="{FF2B5EF4-FFF2-40B4-BE49-F238E27FC236}">
                <a16:creationId xmlns:a16="http://schemas.microsoft.com/office/drawing/2014/main" id="{B74E1CAA-D72E-B214-5032-57FA8D0C69C2}"/>
              </a:ext>
            </a:extLst>
          </p:cNvPr>
          <p:cNvCxnSpPr>
            <a:cxnSpLocks/>
          </p:cNvCxnSpPr>
          <p:nvPr/>
        </p:nvCxnSpPr>
        <p:spPr>
          <a:xfrm>
            <a:off x="7048809" y="5688005"/>
            <a:ext cx="0" cy="107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ลูกศรเชื่อมต่อแบบตรง 107">
            <a:extLst>
              <a:ext uri="{FF2B5EF4-FFF2-40B4-BE49-F238E27FC236}">
                <a16:creationId xmlns:a16="http://schemas.microsoft.com/office/drawing/2014/main" id="{AD1EED5C-BFC5-AD1A-9238-38E6B297ED26}"/>
              </a:ext>
            </a:extLst>
          </p:cNvPr>
          <p:cNvCxnSpPr>
            <a:cxnSpLocks/>
          </p:cNvCxnSpPr>
          <p:nvPr/>
        </p:nvCxnSpPr>
        <p:spPr>
          <a:xfrm>
            <a:off x="13916426" y="5697654"/>
            <a:ext cx="0" cy="107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" name="ตัวเชื่อมต่อตรง 109">
            <a:extLst>
              <a:ext uri="{FF2B5EF4-FFF2-40B4-BE49-F238E27FC236}">
                <a16:creationId xmlns:a16="http://schemas.microsoft.com/office/drawing/2014/main" id="{A070052C-EA9A-41F3-7BCA-9BBEDCAFF95C}"/>
              </a:ext>
            </a:extLst>
          </p:cNvPr>
          <p:cNvCxnSpPr>
            <a:cxnSpLocks/>
          </p:cNvCxnSpPr>
          <p:nvPr/>
        </p:nvCxnSpPr>
        <p:spPr>
          <a:xfrm>
            <a:off x="6988407" y="6667500"/>
            <a:ext cx="699570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8" name="Text Box 2">
            <a:extLst>
              <a:ext uri="{FF2B5EF4-FFF2-40B4-BE49-F238E27FC236}">
                <a16:creationId xmlns:a16="http://schemas.microsoft.com/office/drawing/2014/main" id="{47C5715B-524D-F1F8-BAAF-7282230C5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1275" y="5794025"/>
            <a:ext cx="2160270" cy="685800"/>
          </a:xfrm>
          <a:prstGeom prst="rect">
            <a:avLst/>
          </a:prstGeom>
          <a:solidFill>
            <a:srgbClr val="F9ADE9"/>
          </a:soli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rot="0" vert="horz" wrap="square" lIns="137160" tIns="68580" rIns="137160" bIns="6858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en-US" sz="3000" kern="100" dirty="0" err="1">
                <a:ln w="9525" cap="rnd" cmpd="sng" algn="ctr">
                  <a:solidFill>
                    <a:srgbClr val="172C51"/>
                  </a:solidFill>
                  <a:prstDash val="solid"/>
                  <a:bevel/>
                </a:ln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Assessmen</a:t>
            </a:r>
            <a:endParaRPr lang="en-US" sz="1650" kern="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26" name="ลูกศรเชื่อมต่อแบบตรง 125">
            <a:extLst>
              <a:ext uri="{FF2B5EF4-FFF2-40B4-BE49-F238E27FC236}">
                <a16:creationId xmlns:a16="http://schemas.microsoft.com/office/drawing/2014/main" id="{1DFE297B-092C-72D4-34BB-F9017BDD5D08}"/>
              </a:ext>
            </a:extLst>
          </p:cNvPr>
          <p:cNvCxnSpPr>
            <a:cxnSpLocks/>
          </p:cNvCxnSpPr>
          <p:nvPr/>
        </p:nvCxnSpPr>
        <p:spPr>
          <a:xfrm flipV="1">
            <a:off x="13984116" y="6457218"/>
            <a:ext cx="0" cy="2102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ลูกศรเชื่อมต่อแบบตรง 135">
            <a:extLst>
              <a:ext uri="{FF2B5EF4-FFF2-40B4-BE49-F238E27FC236}">
                <a16:creationId xmlns:a16="http://schemas.microsoft.com/office/drawing/2014/main" id="{74721D9C-F764-F267-BBDA-2E44A0669023}"/>
              </a:ext>
            </a:extLst>
          </p:cNvPr>
          <p:cNvCxnSpPr>
            <a:cxnSpLocks/>
          </p:cNvCxnSpPr>
          <p:nvPr/>
        </p:nvCxnSpPr>
        <p:spPr>
          <a:xfrm>
            <a:off x="10273725" y="6675900"/>
            <a:ext cx="0" cy="144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9" name="ลูกศรเชื่อมต่อแบบตรง 138">
            <a:extLst>
              <a:ext uri="{FF2B5EF4-FFF2-40B4-BE49-F238E27FC236}">
                <a16:creationId xmlns:a16="http://schemas.microsoft.com/office/drawing/2014/main" id="{F13ED1BA-E117-D45F-A7D1-2CF6BEDC81DB}"/>
              </a:ext>
            </a:extLst>
          </p:cNvPr>
          <p:cNvCxnSpPr>
            <a:cxnSpLocks/>
          </p:cNvCxnSpPr>
          <p:nvPr/>
        </p:nvCxnSpPr>
        <p:spPr>
          <a:xfrm>
            <a:off x="6961555" y="7275838"/>
            <a:ext cx="0" cy="144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ลูกศรเชื่อมต่อแบบตรง 140">
            <a:extLst>
              <a:ext uri="{FF2B5EF4-FFF2-40B4-BE49-F238E27FC236}">
                <a16:creationId xmlns:a16="http://schemas.microsoft.com/office/drawing/2014/main" id="{3EB71461-DC90-73B5-F882-DCB655642C26}"/>
              </a:ext>
            </a:extLst>
          </p:cNvPr>
          <p:cNvCxnSpPr>
            <a:cxnSpLocks/>
          </p:cNvCxnSpPr>
          <p:nvPr/>
        </p:nvCxnSpPr>
        <p:spPr>
          <a:xfrm>
            <a:off x="13981555" y="7277100"/>
            <a:ext cx="0" cy="144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7" name="ลูกศรเชื่อมต่อแบบตรง 146">
            <a:extLst>
              <a:ext uri="{FF2B5EF4-FFF2-40B4-BE49-F238E27FC236}">
                <a16:creationId xmlns:a16="http://schemas.microsoft.com/office/drawing/2014/main" id="{805D45A6-DAB9-9C4A-1ACB-67FDC62E4874}"/>
              </a:ext>
            </a:extLst>
          </p:cNvPr>
          <p:cNvCxnSpPr>
            <a:cxnSpLocks/>
          </p:cNvCxnSpPr>
          <p:nvPr/>
        </p:nvCxnSpPr>
        <p:spPr>
          <a:xfrm>
            <a:off x="6971625" y="7879013"/>
            <a:ext cx="0" cy="2825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8" name="ลูกศรเชื่อมต่อแบบตรง 147">
            <a:extLst>
              <a:ext uri="{FF2B5EF4-FFF2-40B4-BE49-F238E27FC236}">
                <a16:creationId xmlns:a16="http://schemas.microsoft.com/office/drawing/2014/main" id="{220A752F-ECCA-B14C-4562-4270B712A3FD}"/>
              </a:ext>
            </a:extLst>
          </p:cNvPr>
          <p:cNvCxnSpPr>
            <a:cxnSpLocks/>
          </p:cNvCxnSpPr>
          <p:nvPr/>
        </p:nvCxnSpPr>
        <p:spPr>
          <a:xfrm>
            <a:off x="13981555" y="7821573"/>
            <a:ext cx="0" cy="2825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0" name="ตัวเชื่อมต่อตรง 149">
            <a:extLst>
              <a:ext uri="{FF2B5EF4-FFF2-40B4-BE49-F238E27FC236}">
                <a16:creationId xmlns:a16="http://schemas.microsoft.com/office/drawing/2014/main" id="{A6746653-B65D-DDE2-4C98-BF51D55B568C}"/>
              </a:ext>
            </a:extLst>
          </p:cNvPr>
          <p:cNvCxnSpPr>
            <a:cxnSpLocks/>
          </p:cNvCxnSpPr>
          <p:nvPr/>
        </p:nvCxnSpPr>
        <p:spPr>
          <a:xfrm flipV="1">
            <a:off x="6971625" y="7886700"/>
            <a:ext cx="9737988" cy="53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4" name="ลูกศรเชื่อมต่อแบบตรง 153">
            <a:extLst>
              <a:ext uri="{FF2B5EF4-FFF2-40B4-BE49-F238E27FC236}">
                <a16:creationId xmlns:a16="http://schemas.microsoft.com/office/drawing/2014/main" id="{C4A3B5B2-E7C7-E740-0640-37A3FF58EC19}"/>
              </a:ext>
            </a:extLst>
          </p:cNvPr>
          <p:cNvCxnSpPr>
            <a:cxnSpLocks/>
          </p:cNvCxnSpPr>
          <p:nvPr/>
        </p:nvCxnSpPr>
        <p:spPr>
          <a:xfrm>
            <a:off x="16687800" y="7886700"/>
            <a:ext cx="0" cy="180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0" name="ลูกศรเชื่อมต่อแบบตรง 159">
            <a:extLst>
              <a:ext uri="{FF2B5EF4-FFF2-40B4-BE49-F238E27FC236}">
                <a16:creationId xmlns:a16="http://schemas.microsoft.com/office/drawing/2014/main" id="{7690F8EC-3223-5A0A-DF57-8332160DC17C}"/>
              </a:ext>
            </a:extLst>
          </p:cNvPr>
          <p:cNvCxnSpPr/>
          <p:nvPr/>
        </p:nvCxnSpPr>
        <p:spPr>
          <a:xfrm flipH="1">
            <a:off x="5455811" y="8432201"/>
            <a:ext cx="4540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2" name="ตัวเชื่อมต่อตรง 161">
            <a:extLst>
              <a:ext uri="{FF2B5EF4-FFF2-40B4-BE49-F238E27FC236}">
                <a16:creationId xmlns:a16="http://schemas.microsoft.com/office/drawing/2014/main" id="{58333866-12B3-75DC-76FC-181E57D72D68}"/>
              </a:ext>
            </a:extLst>
          </p:cNvPr>
          <p:cNvCxnSpPr>
            <a:cxnSpLocks/>
            <a:stCxn id="23" idx="2"/>
          </p:cNvCxnSpPr>
          <p:nvPr/>
        </p:nvCxnSpPr>
        <p:spPr>
          <a:xfrm>
            <a:off x="6988407" y="8760749"/>
            <a:ext cx="0" cy="39275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5" name="ลูกศรเชื่อมต่อแบบตรง 164">
            <a:extLst>
              <a:ext uri="{FF2B5EF4-FFF2-40B4-BE49-F238E27FC236}">
                <a16:creationId xmlns:a16="http://schemas.microsoft.com/office/drawing/2014/main" id="{2D12C05E-B72B-CB3D-C439-A5944F5B220C}"/>
              </a:ext>
            </a:extLst>
          </p:cNvPr>
          <p:cNvCxnSpPr/>
          <p:nvPr/>
        </p:nvCxnSpPr>
        <p:spPr>
          <a:xfrm>
            <a:off x="6988408" y="9153507"/>
            <a:ext cx="245366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ตัวเชื่อมต่อตรง 166">
            <a:extLst>
              <a:ext uri="{FF2B5EF4-FFF2-40B4-BE49-F238E27FC236}">
                <a16:creationId xmlns:a16="http://schemas.microsoft.com/office/drawing/2014/main" id="{37780945-E32D-887B-EF1C-33A78EEFE06B}"/>
              </a:ext>
            </a:extLst>
          </p:cNvPr>
          <p:cNvCxnSpPr>
            <a:cxnSpLocks/>
            <a:endCxn id="26" idx="2"/>
          </p:cNvCxnSpPr>
          <p:nvPr/>
        </p:nvCxnSpPr>
        <p:spPr>
          <a:xfrm flipV="1">
            <a:off x="16709613" y="8868318"/>
            <a:ext cx="0" cy="2851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4" name="ลูกศรเชื่อมต่อแบบตรง 183">
            <a:extLst>
              <a:ext uri="{FF2B5EF4-FFF2-40B4-BE49-F238E27FC236}">
                <a16:creationId xmlns:a16="http://schemas.microsoft.com/office/drawing/2014/main" id="{B0200C37-01D2-FE2A-3292-3363113AFB2F}"/>
              </a:ext>
            </a:extLst>
          </p:cNvPr>
          <p:cNvCxnSpPr>
            <a:cxnSpLocks/>
          </p:cNvCxnSpPr>
          <p:nvPr/>
        </p:nvCxnSpPr>
        <p:spPr>
          <a:xfrm flipH="1">
            <a:off x="11305163" y="9153507"/>
            <a:ext cx="54282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1" name="ลูกศรเชื่อมต่อแบบตรง 190">
            <a:extLst>
              <a:ext uri="{FF2B5EF4-FFF2-40B4-BE49-F238E27FC236}">
                <a16:creationId xmlns:a16="http://schemas.microsoft.com/office/drawing/2014/main" id="{6D433387-3393-8E65-E34B-1247E4562E55}"/>
              </a:ext>
            </a:extLst>
          </p:cNvPr>
          <p:cNvCxnSpPr>
            <a:cxnSpLocks/>
            <a:stCxn id="27" idx="2"/>
            <a:endCxn id="28" idx="0"/>
          </p:cNvCxnSpPr>
          <p:nvPr/>
        </p:nvCxnSpPr>
        <p:spPr>
          <a:xfrm>
            <a:off x="10373618" y="9290124"/>
            <a:ext cx="0" cy="1653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ลูกศรเชื่อมต่อแบบตรง 64">
            <a:extLst>
              <a:ext uri="{FF2B5EF4-FFF2-40B4-BE49-F238E27FC236}">
                <a16:creationId xmlns:a16="http://schemas.microsoft.com/office/drawing/2014/main" id="{8096F5D1-175A-4C90-8C82-4F42409BAEEC}"/>
              </a:ext>
            </a:extLst>
          </p:cNvPr>
          <p:cNvCxnSpPr>
            <a:cxnSpLocks/>
          </p:cNvCxnSpPr>
          <p:nvPr/>
        </p:nvCxnSpPr>
        <p:spPr>
          <a:xfrm flipV="1">
            <a:off x="6988407" y="6457219"/>
            <a:ext cx="0" cy="2102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>
            <a:extLst>
              <a:ext uri="{FF2B5EF4-FFF2-40B4-BE49-F238E27FC236}">
                <a16:creationId xmlns:a16="http://schemas.microsoft.com/office/drawing/2014/main" id="{541F48B6-6157-4AD6-B404-242944FB9B4A}"/>
              </a:ext>
            </a:extLst>
          </p:cNvPr>
          <p:cNvCxnSpPr>
            <a:cxnSpLocks/>
          </p:cNvCxnSpPr>
          <p:nvPr/>
        </p:nvCxnSpPr>
        <p:spPr>
          <a:xfrm>
            <a:off x="6961555" y="7277100"/>
            <a:ext cx="702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ลูกศรเชื่อมต่อแบบตรง 70">
            <a:extLst>
              <a:ext uri="{FF2B5EF4-FFF2-40B4-BE49-F238E27FC236}">
                <a16:creationId xmlns:a16="http://schemas.microsoft.com/office/drawing/2014/main" id="{4D8D6C2D-7ECF-4C9F-B8BB-837F18546C2F}"/>
              </a:ext>
            </a:extLst>
          </p:cNvPr>
          <p:cNvCxnSpPr>
            <a:cxnSpLocks/>
          </p:cNvCxnSpPr>
          <p:nvPr/>
        </p:nvCxnSpPr>
        <p:spPr>
          <a:xfrm>
            <a:off x="10273725" y="7138780"/>
            <a:ext cx="0" cy="144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CA7F3E42-4D6B-3A4A-78C4-1D88A4B593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3386" y="146785"/>
            <a:ext cx="1339015" cy="1647747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AB7AC8D2-3DB0-605C-5F92-B0D953A86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DB87906D-0475-6964-5084-C16C7465D27A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223034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3">
            <a:extLst>
              <a:ext uri="{FF2B5EF4-FFF2-40B4-BE49-F238E27FC236}">
                <a16:creationId xmlns:a16="http://schemas.microsoft.com/office/drawing/2014/main" id="{24404521-AC53-AA40-F07F-3310EEB1E4F3}"/>
              </a:ext>
            </a:extLst>
          </p:cNvPr>
          <p:cNvSpPr txBox="1"/>
          <p:nvPr/>
        </p:nvSpPr>
        <p:spPr>
          <a:xfrm>
            <a:off x="609600" y="419100"/>
            <a:ext cx="16764000" cy="830997"/>
          </a:xfrm>
          <a:prstGeom prst="rect">
            <a:avLst/>
          </a:prstGeom>
          <a:noFill/>
          <a:ln w="60325"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defRPr/>
            </a:pPr>
            <a:r>
              <a:rPr lang="th-TH" altLang="ko-KR" sz="54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กองทุนพระสงฆ์อาพาธจังหวัดอุดรธานี</a:t>
            </a:r>
            <a:endParaRPr lang="th-TH" sz="5400" b="1" dirty="0">
              <a:solidFill>
                <a:schemeClr val="accent6">
                  <a:lumMod val="50000"/>
                </a:schemeClr>
              </a:solidFill>
              <a:latin typeface="Arial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F266CDC-5644-5200-4361-B3CD5EA2E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0200" y="3734409"/>
            <a:ext cx="6795952" cy="4953000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EBAD33FE-9DF0-9050-1216-B63B652F5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424" y="3734409"/>
            <a:ext cx="7086600" cy="4876800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7BA61E1-1D74-637E-CEEA-299F19CA27C8}"/>
              </a:ext>
            </a:extLst>
          </p:cNvPr>
          <p:cNvSpPr txBox="1"/>
          <p:nvPr/>
        </p:nvSpPr>
        <p:spPr>
          <a:xfrm>
            <a:off x="9525000" y="1028700"/>
            <a:ext cx="67959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2400" i="0" u="none" strike="noStrike" baseline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i="0" u="none" strike="noStrike" baseline="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มีกองทุนหอสงฆ์ รพร.บ้านดุง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24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มูลนิธิโรงพยาบาลสมเด็จพระยุพราช สาขาบ้านดุง สนับสนุนการจัดตั้งหอสงฆ์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24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ปัจจุบันพระสงฆ์อาพาธ ยกเว้นค่าบริการรักษาพยาบาลทุกรูป ทุกกรณี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39FD6D0B-EDC7-A761-CDBE-7FB484B1792E}"/>
              </a:ext>
            </a:extLst>
          </p:cNvPr>
          <p:cNvSpPr txBox="1"/>
          <p:nvPr/>
        </p:nvSpPr>
        <p:spPr>
          <a:xfrm>
            <a:off x="1501515" y="1250097"/>
            <a:ext cx="70866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1200" i="0" u="none" strike="noStrike" baseline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i="0" u="none" strike="noStrike" baseline="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มีกองทุนหอสงฆ์ รพ.อุดรธานี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24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มูลนิธิอภิบาลสงฆ์ พระอาจารย์อินทร์ถวาย สัน</a:t>
            </a:r>
            <a:r>
              <a:rPr lang="th-TH" sz="2400" i="0" u="none" strike="noStrike" baseline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ตสส</a:t>
            </a:r>
            <a:r>
              <a:rPr lang="th-TH" sz="24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โก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มูลนิธิหอเมตราธรรมบำบัดวิกฤติ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240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มูลนิธิรวมเมตตามหาคุณ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E1AE407-A2D1-EB23-6A08-146E080F8A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8B4DC04-9BFE-8B3E-C3E2-C70C26F02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F4DE4857-5F10-A4F3-9C3E-CE70B2A2F5B5}"/>
              </a:ext>
            </a:extLst>
          </p:cNvPr>
          <p:cNvSpPr txBox="1"/>
          <p:nvPr/>
        </p:nvSpPr>
        <p:spPr>
          <a:xfrm>
            <a:off x="17328540" y="9569722"/>
            <a:ext cx="669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499649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0E026A90-A0D9-1EBB-36FE-92711978DA3A}"/>
              </a:ext>
            </a:extLst>
          </p:cNvPr>
          <p:cNvSpPr/>
          <p:nvPr/>
        </p:nvSpPr>
        <p:spPr>
          <a:xfrm>
            <a:off x="4648200" y="266700"/>
            <a:ext cx="9296400" cy="1600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>
                <a:latin typeface="Mitr Light" panose="00000400000000000000" pitchFamily="2" charset="-34"/>
                <a:cs typeface="Mitr Light" panose="00000400000000000000" pitchFamily="2" charset="-34"/>
              </a:rPr>
              <a:t>สิ่งที่ต้องดำเนินการ</a:t>
            </a: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DDFA988B-E420-E05A-65C5-2E45550093A9}"/>
              </a:ext>
            </a:extLst>
          </p:cNvPr>
          <p:cNvSpPr/>
          <p:nvPr/>
        </p:nvSpPr>
        <p:spPr>
          <a:xfrm>
            <a:off x="2057400" y="2400300"/>
            <a:ext cx="15468600" cy="6858000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742950" indent="-742950">
              <a:buFont typeface="+mj-lt"/>
              <a:buAutoNum type="arabicPeriod"/>
            </a:pPr>
            <a:r>
              <a:rPr lang="th-TH" sz="4400" dirty="0">
                <a:latin typeface="Mitr Light" panose="00000400000000000000" pitchFamily="2" charset="-34"/>
                <a:cs typeface="Mitr Light" panose="00000400000000000000" pitchFamily="2" charset="-34"/>
              </a:rPr>
              <a:t>สำรวจและจัดทำทะเบียนวัด/สำนักสงฆ์/ศาสนสถานอื่น/</a:t>
            </a:r>
          </a:p>
          <a:p>
            <a:pPr marL="742950" indent="-742950">
              <a:buFont typeface="+mj-lt"/>
              <a:buAutoNum type="arabicPeriod"/>
            </a:pPr>
            <a:r>
              <a:rPr lang="th-TH" sz="4400" dirty="0">
                <a:latin typeface="Mitr Light" panose="00000400000000000000" pitchFamily="2" charset="-34"/>
                <a:cs typeface="Mitr Light" panose="00000400000000000000" pitchFamily="2" charset="-34"/>
              </a:rPr>
              <a:t>สำรวจและแก้ไขสมณะ คำนำหน้าพระสงฆ์ สามเณร/แม่ชี/ผู้นำศาสนาอื่น (ระบุนิกาย)</a:t>
            </a:r>
          </a:p>
          <a:p>
            <a:pPr marL="742950" indent="-742950">
              <a:buFont typeface="+mj-lt"/>
              <a:buAutoNum type="arabicPeriod"/>
            </a:pPr>
            <a:r>
              <a:rPr lang="th-TH" sz="4400" dirty="0">
                <a:latin typeface="Mitr Light" panose="00000400000000000000" pitchFamily="2" charset="-34"/>
                <a:cs typeface="Mitr Light" panose="00000400000000000000" pitchFamily="2" charset="-34"/>
              </a:rPr>
              <a:t>คัดกรองสุขภาพพระสงฆ์ สามเณร/แม่ชี/ผู้นำศาสนาอื่นและบันทึกข้อมูล 43 แฟ้ม (ภายในไตรมาสที่ 1 (ตค.-ธค.67)</a:t>
            </a:r>
          </a:p>
          <a:p>
            <a:pPr marL="742950" indent="-742950">
              <a:buFont typeface="+mj-lt"/>
              <a:buAutoNum type="arabicPeriod"/>
            </a:pPr>
            <a:r>
              <a:rPr lang="th-TH" sz="4400" dirty="0">
                <a:latin typeface="Mitr Light" panose="00000400000000000000" pitchFamily="2" charset="-34"/>
                <a:cs typeface="Mitr Light" panose="00000400000000000000" pitchFamily="2" charset="-34"/>
              </a:rPr>
              <a:t>อบรมพัฒนาศักยภาพบุคลากรด้านการดูแลสุขภาพพระสงฆ์และจัดทำระบบการดูแลส่งต่อ ตลอดจนการดูแลสุขภาพพระอาพาธเชิงรุกที่วัด ในวันที่ 25 ธค.67 ห้องประชุมทองกวาว สสจ.อุดรธานี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A68C0DF-8BE5-29B6-E4FA-BAB569BA5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11" name="ตัวแทนหมายเลขสไลด์ 10">
            <a:extLst>
              <a:ext uri="{FF2B5EF4-FFF2-40B4-BE49-F238E27FC236}">
                <a16:creationId xmlns:a16="http://schemas.microsoft.com/office/drawing/2014/main" id="{20045AF3-4811-41BA-521D-8D3BF7B6A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C9717CF-1CFA-BF05-9B70-729E93F921A4}"/>
              </a:ext>
            </a:extLst>
          </p:cNvPr>
          <p:cNvSpPr txBox="1"/>
          <p:nvPr/>
        </p:nvSpPr>
        <p:spPr>
          <a:xfrm>
            <a:off x="17328540" y="9569722"/>
            <a:ext cx="669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441454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95">
            <a:extLst>
              <a:ext uri="{FF2B5EF4-FFF2-40B4-BE49-F238E27FC236}">
                <a16:creationId xmlns:a16="http://schemas.microsoft.com/office/drawing/2014/main" id="{F6359219-6841-B7A9-31DB-5E7EF99AF9C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6851"/>
            <a:ext cx="18288000" cy="10286999"/>
          </a:xfrm>
          <a:prstGeom prst="rect">
            <a:avLst/>
          </a:prstGeom>
          <a:noFill/>
        </p:spPr>
      </p:pic>
      <p:pic>
        <p:nvPicPr>
          <p:cNvPr id="4" name="Picture 2807">
            <a:extLst>
              <a:ext uri="{FF2B5EF4-FFF2-40B4-BE49-F238E27FC236}">
                <a16:creationId xmlns:a16="http://schemas.microsoft.com/office/drawing/2014/main" id="{3522578F-2839-8910-7037-0D01A39288B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05200" y="2560695"/>
            <a:ext cx="2595646" cy="5165610"/>
          </a:xfrm>
          <a:prstGeom prst="rect">
            <a:avLst/>
          </a:prstGeom>
          <a:noFill/>
        </p:spPr>
      </p:pic>
      <p:pic>
        <p:nvPicPr>
          <p:cNvPr id="6" name="Picture 106">
            <a:extLst>
              <a:ext uri="{FF2B5EF4-FFF2-40B4-BE49-F238E27FC236}">
                <a16:creationId xmlns:a16="http://schemas.microsoft.com/office/drawing/2014/main" id="{B588998C-3FB1-40EA-56AC-176633481317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0769" y="3308980"/>
            <a:ext cx="3748861" cy="3669040"/>
          </a:xfrm>
          <a:prstGeom prst="rect">
            <a:avLst/>
          </a:prstGeom>
          <a:noFill/>
        </p:spPr>
      </p:pic>
      <p:pic>
        <p:nvPicPr>
          <p:cNvPr id="7" name="Picture 1489">
            <a:extLst>
              <a:ext uri="{FF2B5EF4-FFF2-40B4-BE49-F238E27FC236}">
                <a16:creationId xmlns:a16="http://schemas.microsoft.com/office/drawing/2014/main" id="{BB8E0B87-3405-165E-BA29-999E89473C7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8867" y="3467100"/>
            <a:ext cx="2552926" cy="2802476"/>
          </a:xfrm>
          <a:prstGeom prst="rect">
            <a:avLst/>
          </a:prstGeom>
          <a:noFill/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3A133AF-DBBE-B71C-D89A-C32D94814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759" y="4849771"/>
            <a:ext cx="1003341" cy="177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C3B0501F-7E07-97C6-5365-5906A8D23234}"/>
              </a:ext>
            </a:extLst>
          </p:cNvPr>
          <p:cNvSpPr txBox="1"/>
          <p:nvPr/>
        </p:nvSpPr>
        <p:spPr>
          <a:xfrm>
            <a:off x="8645476" y="2679724"/>
            <a:ext cx="48706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9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สาธุ</a:t>
            </a:r>
          </a:p>
        </p:txBody>
      </p:sp>
      <p:sp>
        <p:nvSpPr>
          <p:cNvPr id="14" name="Freeform 152">
            <a:extLst>
              <a:ext uri="{FF2B5EF4-FFF2-40B4-BE49-F238E27FC236}">
                <a16:creationId xmlns:a16="http://schemas.microsoft.com/office/drawing/2014/main" id="{8EDA4F46-EF99-C936-2CED-DB79C7185E66}"/>
              </a:ext>
            </a:extLst>
          </p:cNvPr>
          <p:cNvSpPr/>
          <p:nvPr/>
        </p:nvSpPr>
        <p:spPr>
          <a:xfrm rot="-155079">
            <a:off x="5748718" y="7022315"/>
            <a:ext cx="2018648" cy="2399582"/>
          </a:xfrm>
          <a:custGeom>
            <a:avLst/>
            <a:gdLst/>
            <a:ahLst/>
            <a:cxnLst/>
            <a:rect l="l" t="t" r="r" b="b"/>
            <a:pathLst>
              <a:path w="2018648" h="2399582">
                <a:moveTo>
                  <a:pt x="0" y="0"/>
                </a:moveTo>
                <a:lnTo>
                  <a:pt x="2018648" y="0"/>
                </a:lnTo>
                <a:lnTo>
                  <a:pt x="2018648" y="2399581"/>
                </a:lnTo>
                <a:lnTo>
                  <a:pt x="0" y="23995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3">
            <a:extLst>
              <a:ext uri="{FF2B5EF4-FFF2-40B4-BE49-F238E27FC236}">
                <a16:creationId xmlns:a16="http://schemas.microsoft.com/office/drawing/2014/main" id="{79E251B1-1CCB-6922-4170-528C2410F1A5}"/>
              </a:ext>
            </a:extLst>
          </p:cNvPr>
          <p:cNvSpPr/>
          <p:nvPr/>
        </p:nvSpPr>
        <p:spPr>
          <a:xfrm rot="316162">
            <a:off x="4835366" y="8361090"/>
            <a:ext cx="1652590" cy="1460476"/>
          </a:xfrm>
          <a:custGeom>
            <a:avLst/>
            <a:gdLst/>
            <a:ahLst/>
            <a:cxnLst/>
            <a:rect l="l" t="t" r="r" b="b"/>
            <a:pathLst>
              <a:path w="1652590" h="1460476">
                <a:moveTo>
                  <a:pt x="0" y="0"/>
                </a:moveTo>
                <a:lnTo>
                  <a:pt x="1652590" y="0"/>
                </a:lnTo>
                <a:lnTo>
                  <a:pt x="1652590" y="1460476"/>
                </a:lnTo>
                <a:lnTo>
                  <a:pt x="0" y="146047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57">
            <a:extLst>
              <a:ext uri="{FF2B5EF4-FFF2-40B4-BE49-F238E27FC236}">
                <a16:creationId xmlns:a16="http://schemas.microsoft.com/office/drawing/2014/main" id="{83F659A1-DEA1-2E25-6D1A-4962ADECF971}"/>
              </a:ext>
            </a:extLst>
          </p:cNvPr>
          <p:cNvSpPr/>
          <p:nvPr/>
        </p:nvSpPr>
        <p:spPr>
          <a:xfrm rot="479542">
            <a:off x="6191014" y="8518586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2"/>
                </a:lnTo>
                <a:lnTo>
                  <a:pt x="0" y="140698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51">
            <a:extLst>
              <a:ext uri="{FF2B5EF4-FFF2-40B4-BE49-F238E27FC236}">
                <a16:creationId xmlns:a16="http://schemas.microsoft.com/office/drawing/2014/main" id="{C6CA153E-9DE0-D357-C1B4-9D0460DEC4A1}"/>
              </a:ext>
            </a:extLst>
          </p:cNvPr>
          <p:cNvSpPr/>
          <p:nvPr/>
        </p:nvSpPr>
        <p:spPr>
          <a:xfrm rot="734920">
            <a:off x="7447884" y="7157515"/>
            <a:ext cx="1565514" cy="1399178"/>
          </a:xfrm>
          <a:custGeom>
            <a:avLst/>
            <a:gdLst/>
            <a:ahLst/>
            <a:cxnLst/>
            <a:rect l="l" t="t" r="r" b="b"/>
            <a:pathLst>
              <a:path w="1565514" h="1399178">
                <a:moveTo>
                  <a:pt x="0" y="0"/>
                </a:moveTo>
                <a:lnTo>
                  <a:pt x="1565514" y="0"/>
                </a:lnTo>
                <a:lnTo>
                  <a:pt x="1565514" y="1399179"/>
                </a:lnTo>
                <a:lnTo>
                  <a:pt x="0" y="13991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54">
            <a:extLst>
              <a:ext uri="{FF2B5EF4-FFF2-40B4-BE49-F238E27FC236}">
                <a16:creationId xmlns:a16="http://schemas.microsoft.com/office/drawing/2014/main" id="{0D582B6A-9F94-9446-4792-DB3564DA7441}"/>
              </a:ext>
            </a:extLst>
          </p:cNvPr>
          <p:cNvSpPr/>
          <p:nvPr/>
        </p:nvSpPr>
        <p:spPr>
          <a:xfrm rot="-325185" flipH="1">
            <a:off x="7542625" y="8446520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55">
            <a:extLst>
              <a:ext uri="{FF2B5EF4-FFF2-40B4-BE49-F238E27FC236}">
                <a16:creationId xmlns:a16="http://schemas.microsoft.com/office/drawing/2014/main" id="{17F3CE0A-1B7B-5DCB-7242-4FFC9DD81397}"/>
              </a:ext>
            </a:extLst>
          </p:cNvPr>
          <p:cNvSpPr/>
          <p:nvPr/>
        </p:nvSpPr>
        <p:spPr>
          <a:xfrm rot="-1602031">
            <a:off x="5840180" y="8258450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155">
            <a:extLst>
              <a:ext uri="{FF2B5EF4-FFF2-40B4-BE49-F238E27FC236}">
                <a16:creationId xmlns:a16="http://schemas.microsoft.com/office/drawing/2014/main" id="{EFD283E5-D400-0BA7-E8F2-1C3B907C63E1}"/>
              </a:ext>
            </a:extLst>
          </p:cNvPr>
          <p:cNvSpPr/>
          <p:nvPr/>
        </p:nvSpPr>
        <p:spPr>
          <a:xfrm rot="-1602031">
            <a:off x="4683412" y="801105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144">
            <a:extLst>
              <a:ext uri="{FF2B5EF4-FFF2-40B4-BE49-F238E27FC236}">
                <a16:creationId xmlns:a16="http://schemas.microsoft.com/office/drawing/2014/main" id="{68416D3E-ED74-90E5-A45D-AB568FFB8DE9}"/>
              </a:ext>
            </a:extLst>
          </p:cNvPr>
          <p:cNvSpPr/>
          <p:nvPr/>
        </p:nvSpPr>
        <p:spPr>
          <a:xfrm rot="311331">
            <a:off x="9012152" y="8761953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147">
            <a:extLst>
              <a:ext uri="{FF2B5EF4-FFF2-40B4-BE49-F238E27FC236}">
                <a16:creationId xmlns:a16="http://schemas.microsoft.com/office/drawing/2014/main" id="{EC3BA090-BDB5-1095-A323-A25868E308C0}"/>
              </a:ext>
            </a:extLst>
          </p:cNvPr>
          <p:cNvSpPr/>
          <p:nvPr/>
        </p:nvSpPr>
        <p:spPr>
          <a:xfrm rot="491711">
            <a:off x="9554650" y="8349025"/>
            <a:ext cx="2065139" cy="1825067"/>
          </a:xfrm>
          <a:custGeom>
            <a:avLst/>
            <a:gdLst/>
            <a:ahLst/>
            <a:cxnLst/>
            <a:rect l="l" t="t" r="r" b="b"/>
            <a:pathLst>
              <a:path w="2065139" h="1825067">
                <a:moveTo>
                  <a:pt x="0" y="0"/>
                </a:moveTo>
                <a:lnTo>
                  <a:pt x="2065139" y="0"/>
                </a:lnTo>
                <a:lnTo>
                  <a:pt x="2065139" y="1825067"/>
                </a:lnTo>
                <a:lnTo>
                  <a:pt x="0" y="18250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145">
            <a:extLst>
              <a:ext uri="{FF2B5EF4-FFF2-40B4-BE49-F238E27FC236}">
                <a16:creationId xmlns:a16="http://schemas.microsoft.com/office/drawing/2014/main" id="{4CCD3B80-0270-FFAC-3865-0961AEDFD2EC}"/>
              </a:ext>
            </a:extLst>
          </p:cNvPr>
          <p:cNvSpPr/>
          <p:nvPr/>
        </p:nvSpPr>
        <p:spPr>
          <a:xfrm rot="-867824" flipH="1">
            <a:off x="10002676" y="7205973"/>
            <a:ext cx="1580740" cy="1412786"/>
          </a:xfrm>
          <a:custGeom>
            <a:avLst/>
            <a:gdLst/>
            <a:ahLst/>
            <a:cxnLst/>
            <a:rect l="l" t="t" r="r" b="b"/>
            <a:pathLst>
              <a:path w="1580740" h="1412786">
                <a:moveTo>
                  <a:pt x="1580740" y="0"/>
                </a:moveTo>
                <a:lnTo>
                  <a:pt x="0" y="0"/>
                </a:lnTo>
                <a:lnTo>
                  <a:pt x="0" y="1412786"/>
                </a:lnTo>
                <a:lnTo>
                  <a:pt x="1580740" y="1412786"/>
                </a:lnTo>
                <a:lnTo>
                  <a:pt x="158074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142">
            <a:extLst>
              <a:ext uri="{FF2B5EF4-FFF2-40B4-BE49-F238E27FC236}">
                <a16:creationId xmlns:a16="http://schemas.microsoft.com/office/drawing/2014/main" id="{7280D137-2866-1692-67DE-BB2269545035}"/>
              </a:ext>
            </a:extLst>
          </p:cNvPr>
          <p:cNvSpPr/>
          <p:nvPr/>
        </p:nvSpPr>
        <p:spPr>
          <a:xfrm>
            <a:off x="11223672" y="7170604"/>
            <a:ext cx="2095338" cy="2490744"/>
          </a:xfrm>
          <a:custGeom>
            <a:avLst/>
            <a:gdLst/>
            <a:ahLst/>
            <a:cxnLst/>
            <a:rect l="l" t="t" r="r" b="b"/>
            <a:pathLst>
              <a:path w="2095338" h="2490744">
                <a:moveTo>
                  <a:pt x="0" y="0"/>
                </a:moveTo>
                <a:lnTo>
                  <a:pt x="2095338" y="0"/>
                </a:lnTo>
                <a:lnTo>
                  <a:pt x="2095338" y="2490744"/>
                </a:lnTo>
                <a:lnTo>
                  <a:pt x="0" y="24907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149">
            <a:extLst>
              <a:ext uri="{FF2B5EF4-FFF2-40B4-BE49-F238E27FC236}">
                <a16:creationId xmlns:a16="http://schemas.microsoft.com/office/drawing/2014/main" id="{B82E0313-FE0B-6EBC-61B4-F5FECCF17C57}"/>
              </a:ext>
            </a:extLst>
          </p:cNvPr>
          <p:cNvSpPr/>
          <p:nvPr/>
        </p:nvSpPr>
        <p:spPr>
          <a:xfrm rot="634621">
            <a:off x="10601553" y="8341867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3"/>
                </a:lnTo>
                <a:lnTo>
                  <a:pt x="0" y="14069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148">
            <a:extLst>
              <a:ext uri="{FF2B5EF4-FFF2-40B4-BE49-F238E27FC236}">
                <a16:creationId xmlns:a16="http://schemas.microsoft.com/office/drawing/2014/main" id="{DC198054-EBFC-2CC2-2B1A-367EE5A58C91}"/>
              </a:ext>
            </a:extLst>
          </p:cNvPr>
          <p:cNvSpPr/>
          <p:nvPr/>
        </p:nvSpPr>
        <p:spPr>
          <a:xfrm rot="-170106" flipH="1">
            <a:off x="12936445" y="8310462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146">
            <a:extLst>
              <a:ext uri="{FF2B5EF4-FFF2-40B4-BE49-F238E27FC236}">
                <a16:creationId xmlns:a16="http://schemas.microsoft.com/office/drawing/2014/main" id="{5055F9F7-DFE1-EB5A-BF6C-33DB2C9E54FA}"/>
              </a:ext>
            </a:extLst>
          </p:cNvPr>
          <p:cNvSpPr/>
          <p:nvPr/>
        </p:nvSpPr>
        <p:spPr>
          <a:xfrm rot="634621">
            <a:off x="13706251" y="7616469"/>
            <a:ext cx="1215752" cy="1086579"/>
          </a:xfrm>
          <a:custGeom>
            <a:avLst/>
            <a:gdLst/>
            <a:ahLst/>
            <a:cxnLst/>
            <a:rect l="l" t="t" r="r" b="b"/>
            <a:pathLst>
              <a:path w="1215752" h="1086579">
                <a:moveTo>
                  <a:pt x="0" y="0"/>
                </a:moveTo>
                <a:lnTo>
                  <a:pt x="1215752" y="0"/>
                </a:lnTo>
                <a:lnTo>
                  <a:pt x="1215752" y="1086579"/>
                </a:lnTo>
                <a:lnTo>
                  <a:pt x="0" y="10865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143">
            <a:extLst>
              <a:ext uri="{FF2B5EF4-FFF2-40B4-BE49-F238E27FC236}">
                <a16:creationId xmlns:a16="http://schemas.microsoft.com/office/drawing/2014/main" id="{EF33B164-49E6-552A-B512-1DE7F7B01FD4}"/>
              </a:ext>
            </a:extLst>
          </p:cNvPr>
          <p:cNvSpPr/>
          <p:nvPr/>
        </p:nvSpPr>
        <p:spPr>
          <a:xfrm rot="311331">
            <a:off x="12929770" y="7820041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ตัวแทนหมายเลขสไลด์ 29">
            <a:extLst>
              <a:ext uri="{FF2B5EF4-FFF2-40B4-BE49-F238E27FC236}">
                <a16:creationId xmlns:a16="http://schemas.microsoft.com/office/drawing/2014/main" id="{9FA01F1C-3001-0ED2-3D27-8E29FCC38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760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2585</TotalTime>
  <Words>2136</Words>
  <Application>Microsoft Office PowerPoint</Application>
  <PresentationFormat>กำหนดเอง</PresentationFormat>
  <Paragraphs>406</Paragraphs>
  <Slides>12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12</vt:i4>
      </vt:variant>
    </vt:vector>
  </HeadingPairs>
  <TitlesOfParts>
    <vt:vector size="26" baseType="lpstr">
      <vt:lpstr>FreesiaUPC</vt:lpstr>
      <vt:lpstr>Tahoma</vt:lpstr>
      <vt:lpstr>BrowalliaUPC</vt:lpstr>
      <vt:lpstr>JasmineUPC</vt:lpstr>
      <vt:lpstr>TH SarabunPSK</vt:lpstr>
      <vt:lpstr>Arial</vt:lpstr>
      <vt:lpstr>Calibri</vt:lpstr>
      <vt:lpstr>Montserrat Classic Bold</vt:lpstr>
      <vt:lpstr>Mitr Light</vt:lpstr>
      <vt:lpstr>Aptos</vt:lpstr>
      <vt:lpstr>Trebuchet MS</vt:lpstr>
      <vt:lpstr>Angsana New</vt:lpstr>
      <vt:lpstr>Wingdings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สีทอง และ สีเขียว หรูหรา ทางการ วันสำคัญทางพระพุทธศาสนา วันมาฆบูชา พรีเซนเทชั่น</dc:title>
  <dc:creator>วิทย์ เหลืองวัฒนานนท์</dc:creator>
  <cp:lastModifiedBy>udpso</cp:lastModifiedBy>
  <cp:revision>45</cp:revision>
  <cp:lastPrinted>2024-11-18T07:17:05Z</cp:lastPrinted>
  <dcterms:created xsi:type="dcterms:W3CDTF">2006-08-16T00:00:00Z</dcterms:created>
  <dcterms:modified xsi:type="dcterms:W3CDTF">2024-12-02T04:00:11Z</dcterms:modified>
  <dc:identifier>DAGTPOcq654</dc:identifier>
</cp:coreProperties>
</file>