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theme/theme6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7.xml" ContentType="application/vnd.openxmlformats-officedocument.theme+xml"/>
  <Override PartName="/ppt/theme/theme8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50" r:id="rId1"/>
    <p:sldMasterId id="2147483798" r:id="rId2"/>
    <p:sldMasterId id="2147484144" r:id="rId3"/>
    <p:sldMasterId id="2147484156" r:id="rId4"/>
    <p:sldMasterId id="2147484168" r:id="rId5"/>
    <p:sldMasterId id="2147484180" r:id="rId6"/>
  </p:sldMasterIdLst>
  <p:notesMasterIdLst>
    <p:notesMasterId r:id="rId15"/>
  </p:notesMasterIdLst>
  <p:handoutMasterIdLst>
    <p:handoutMasterId r:id="rId16"/>
  </p:handoutMasterIdLst>
  <p:sldIdLst>
    <p:sldId id="281" r:id="rId7"/>
    <p:sldId id="2089" r:id="rId8"/>
    <p:sldId id="2090" r:id="rId9"/>
    <p:sldId id="2027" r:id="rId10"/>
    <p:sldId id="2096" r:id="rId11"/>
    <p:sldId id="2023" r:id="rId12"/>
    <p:sldId id="2095" r:id="rId13"/>
    <p:sldId id="1993219977" r:id="rId14"/>
  </p:sldIdLst>
  <p:sldSz cx="9144000" cy="6858000" type="screen4x3"/>
  <p:notesSz cx="6797675" cy="9926638"/>
  <p:embeddedFontLst>
    <p:embeddedFont>
      <p:font typeface="BrowalliaUPC" panose="020B0604020202020204" pitchFamily="34" charset="-34"/>
      <p:regular r:id="rId17"/>
      <p:bold r:id="rId18"/>
      <p:italic r:id="rId19"/>
      <p:boldItalic r:id="rId20"/>
    </p:embeddedFont>
    <p:embeddedFont>
      <p:font typeface="FreesiaUPC" panose="020B0604020202020204" pitchFamily="34" charset="-34"/>
      <p:regular r:id="rId21"/>
      <p:bold r:id="rId22"/>
      <p:italic r:id="rId23"/>
      <p:boldItalic r:id="rId24"/>
    </p:embeddedFont>
    <p:embeddedFont>
      <p:font typeface="IrisUPC" panose="020B0604020202020204" pitchFamily="34" charset="-34"/>
      <p:regular r:id="rId25"/>
      <p:bold r:id="rId26"/>
      <p:italic r:id="rId27"/>
      <p:boldItalic r:id="rId28"/>
    </p:embeddedFont>
    <p:embeddedFont>
      <p:font typeface="JasmineUPC" panose="02020603050405020304" pitchFamily="18" charset="-34"/>
      <p:regular r:id="rId29"/>
      <p:bold r:id="rId30"/>
      <p:italic r:id="rId31"/>
      <p:boldItalic r:id="rId32"/>
    </p:embeddedFont>
    <p:embeddedFont>
      <p:font typeface="LilyUPC" panose="020B0604020202020204" pitchFamily="34" charset="-34"/>
      <p:regular r:id="rId33"/>
      <p:bold r:id="rId34"/>
      <p:italic r:id="rId35"/>
      <p:boldItalic r:id="rId36"/>
    </p:embeddedFont>
    <p:embeddedFont>
      <p:font typeface="Mitr Medium" panose="00000600000000000000" pitchFamily="2" charset="-34"/>
      <p:regular r:id="rId37"/>
    </p:embeddedFont>
    <p:embeddedFont>
      <p:font typeface="Prompt" panose="00000500000000000000" pitchFamily="2" charset="-34"/>
      <p:regular r:id="rId38"/>
      <p:bold r:id="rId39"/>
    </p:embeddedFont>
    <p:embeddedFont>
      <p:font typeface="TH Sarabun New" panose="020B0500040200020003" pitchFamily="34" charset="-34"/>
      <p:regular r:id="rId40"/>
      <p:bold r:id="rId41"/>
      <p:italic r:id="rId42"/>
      <p:boldItalic r:id="rId43"/>
    </p:embeddedFont>
    <p:embeddedFont>
      <p:font typeface="TH SarabunPSK" panose="020B0500040200020003" pitchFamily="34" charset="-34"/>
      <p:regular r:id="rId44"/>
      <p:bold r:id="rId45"/>
      <p:italic r:id="rId46"/>
      <p:boldItalic r:id="rId47"/>
    </p:embeddedFont>
    <p:embeddedFont>
      <p:font typeface="Wingdings 2" panose="05020102010507070707" pitchFamily="18" charset="2"/>
      <p:regular r:id="rId48"/>
    </p:embeddedFont>
  </p:embeddedFontLst>
  <p:defaultTextStyle>
    <a:defPPr>
      <a:defRPr lang="en-US"/>
    </a:defPPr>
    <a:lvl1pPr marL="0" algn="l" defTabSz="4569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6956" algn="l" defTabSz="4569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3912" algn="l" defTabSz="4569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0870" algn="l" defTabSz="4569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7824" algn="l" defTabSz="4569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4778" algn="l" defTabSz="4569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1735" algn="l" defTabSz="4569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8691" algn="l" defTabSz="4569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5647" algn="l" defTabSz="4569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288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pidech C" initials="AC" lastIdx="1" clrIdx="0">
    <p:extLst>
      <p:ext uri="{19B8F6BF-5375-455C-9EA6-DF929625EA0E}">
        <p15:presenceInfo xmlns:p15="http://schemas.microsoft.com/office/powerpoint/2012/main" userId="Apidech C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FF0000"/>
    <a:srgbClr val="0000CC"/>
    <a:srgbClr val="0000FF"/>
    <a:srgbClr val="FF0066"/>
    <a:srgbClr val="000000"/>
    <a:srgbClr val="FDCFEE"/>
    <a:srgbClr val="FF6699"/>
    <a:srgbClr val="FFCCFF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CAF9ED-07DC-4A11-8D7F-57B35C25682E}" styleName="สไตล์สีปานกลาง 1 - เน้น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1E4AEA4-8DFA-4A89-87EB-49C32662AFE0}" styleName="สไตล์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2833802-FEF1-4C79-8D5D-14CF1EAF98D9}" styleName="สไตล์สีอ่อน 2 - เน้น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5DA37D80-6434-44D0-A028-1B22A696006F}" styleName="สไตล์สีอ่อน 3 - เน้น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0E3FDE45-AF77-4B5C-9715-49D594BDF05E}" styleName="สไตล์สีอ่อน 1 - เน้น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301" autoAdjust="0"/>
  </p:normalViewPr>
  <p:slideViewPr>
    <p:cSldViewPr snapToGrid="0">
      <p:cViewPr varScale="1">
        <p:scale>
          <a:sx n="115" d="100"/>
          <a:sy n="115" d="100"/>
        </p:scale>
        <p:origin x="1530" y="96"/>
      </p:cViewPr>
      <p:guideLst>
        <p:guide orient="horz" pos="2160"/>
        <p:guide pos="2880"/>
        <p:guide pos="28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9" Type="http://schemas.openxmlformats.org/officeDocument/2006/relationships/font" Target="fonts/font23.fntdata"/><Relationship Id="rId3" Type="http://schemas.openxmlformats.org/officeDocument/2006/relationships/slideMaster" Target="slideMasters/slideMaster3.xml"/><Relationship Id="rId21" Type="http://schemas.openxmlformats.org/officeDocument/2006/relationships/font" Target="fonts/font5.fntdata"/><Relationship Id="rId34" Type="http://schemas.openxmlformats.org/officeDocument/2006/relationships/font" Target="fonts/font18.fntdata"/><Relationship Id="rId42" Type="http://schemas.openxmlformats.org/officeDocument/2006/relationships/font" Target="fonts/font26.fntdata"/><Relationship Id="rId47" Type="http://schemas.openxmlformats.org/officeDocument/2006/relationships/font" Target="fonts/font31.fntdata"/><Relationship Id="rId50" Type="http://schemas.openxmlformats.org/officeDocument/2006/relationships/presProps" Target="pres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font" Target="fonts/font17.fntdata"/><Relationship Id="rId38" Type="http://schemas.openxmlformats.org/officeDocument/2006/relationships/font" Target="fonts/font22.fntdata"/><Relationship Id="rId46" Type="http://schemas.openxmlformats.org/officeDocument/2006/relationships/font" Target="fonts/font30.fntdata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41" Type="http://schemas.openxmlformats.org/officeDocument/2006/relationships/font" Target="fonts/font25.fntdata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font" Target="fonts/font8.fntdata"/><Relationship Id="rId32" Type="http://schemas.openxmlformats.org/officeDocument/2006/relationships/font" Target="fonts/font16.fntdata"/><Relationship Id="rId37" Type="http://schemas.openxmlformats.org/officeDocument/2006/relationships/font" Target="fonts/font21.fntdata"/><Relationship Id="rId40" Type="http://schemas.openxmlformats.org/officeDocument/2006/relationships/font" Target="fonts/font24.fntdata"/><Relationship Id="rId45" Type="http://schemas.openxmlformats.org/officeDocument/2006/relationships/font" Target="fonts/font29.fntdata"/><Relationship Id="rId53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36" Type="http://schemas.openxmlformats.org/officeDocument/2006/relationships/font" Target="fonts/font20.fntdata"/><Relationship Id="rId49" Type="http://schemas.openxmlformats.org/officeDocument/2006/relationships/commentAuthors" Target="commentAuthors.xml"/><Relationship Id="rId10" Type="http://schemas.openxmlformats.org/officeDocument/2006/relationships/slide" Target="slides/slide4.xml"/><Relationship Id="rId19" Type="http://schemas.openxmlformats.org/officeDocument/2006/relationships/font" Target="fonts/font3.fntdata"/><Relationship Id="rId31" Type="http://schemas.openxmlformats.org/officeDocument/2006/relationships/font" Target="fonts/font15.fntdata"/><Relationship Id="rId44" Type="http://schemas.openxmlformats.org/officeDocument/2006/relationships/font" Target="fonts/font28.fntdata"/><Relationship Id="rId52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font" Target="fonts/font14.fntdata"/><Relationship Id="rId35" Type="http://schemas.openxmlformats.org/officeDocument/2006/relationships/font" Target="fonts/font19.fntdata"/><Relationship Id="rId43" Type="http://schemas.openxmlformats.org/officeDocument/2006/relationships/font" Target="fonts/font27.fntdata"/><Relationship Id="rId48" Type="http://schemas.openxmlformats.org/officeDocument/2006/relationships/font" Target="fonts/font32.fntdata"/><Relationship Id="rId8" Type="http://schemas.openxmlformats.org/officeDocument/2006/relationships/slide" Target="slides/slide2.xml"/><Relationship Id="rId51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49688" y="2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4F93E9-9423-4AC3-86CE-64EF00D75D87}" type="datetimeFigureOut">
              <a:rPr lang="th-TH" smtClean="0"/>
              <a:t>27/02/68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46C3-6F68-4120-BB42-4833E8F8BB1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803287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4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0447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565A6B-ED3F-4888-B25C-291CDCC4241E}" type="datetimeFigureOut">
              <a:rPr lang="th-TH" smtClean="0"/>
              <a:t>27/02/68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4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50447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BD6699-1537-4B99-9669-F8A4C20632B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42802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39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6956" algn="l" defTabSz="9139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3912" algn="l" defTabSz="9139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0870" algn="l" defTabSz="9139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7824" algn="l" defTabSz="9139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4778" algn="l" defTabSz="9139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1735" algn="l" defTabSz="9139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8691" algn="l" defTabSz="9139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5647" algn="l" defTabSz="9139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6.xml"/><Relationship Id="rId1" Type="http://schemas.openxmlformats.org/officeDocument/2006/relationships/themeOverride" Target="../theme/themeOverride1.xml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6.xml"/><Relationship Id="rId1" Type="http://schemas.openxmlformats.org/officeDocument/2006/relationships/themeOverride" Target="../theme/themeOverride2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6.xml"/><Relationship Id="rId1" Type="http://schemas.openxmlformats.org/officeDocument/2006/relationships/themeOverride" Target="../theme/themeOverride3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1" y="1124534"/>
            <a:ext cx="6858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1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6956" indent="0" algn="ctr">
              <a:buNone/>
              <a:defRPr sz="2800"/>
            </a:lvl2pPr>
            <a:lvl3pPr marL="913912" indent="0" algn="ctr">
              <a:buNone/>
              <a:defRPr sz="2400"/>
            </a:lvl3pPr>
            <a:lvl4pPr marL="1370870" indent="0" algn="ctr">
              <a:buNone/>
              <a:defRPr sz="2000"/>
            </a:lvl4pPr>
            <a:lvl5pPr marL="1827824" indent="0" algn="ctr">
              <a:buNone/>
              <a:defRPr sz="2000"/>
            </a:lvl5pPr>
            <a:lvl6pPr marL="2284778" indent="0" algn="ctr">
              <a:buNone/>
              <a:defRPr sz="2000"/>
            </a:lvl6pPr>
            <a:lvl7pPr marL="2741735" indent="0" algn="ctr">
              <a:buNone/>
              <a:defRPr sz="2000"/>
            </a:lvl7pPr>
            <a:lvl8pPr marL="3198691" indent="0" algn="ctr">
              <a:buNone/>
              <a:defRPr sz="2000"/>
            </a:lvl8pPr>
            <a:lvl9pPr marL="3655647" indent="0" algn="ctr">
              <a:buNone/>
              <a:defRPr sz="20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27/02/68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95552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27/02/68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4423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7" y="1712423"/>
            <a:ext cx="78867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7" y="4552650"/>
            <a:ext cx="78867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695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391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87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782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477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173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869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56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27/02/68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7917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828807"/>
            <a:ext cx="3886200" cy="4351337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8807"/>
            <a:ext cx="3886200" cy="4351337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27/02/68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86064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681857"/>
            <a:ext cx="386715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6956" indent="0">
              <a:buNone/>
              <a:defRPr sz="2000" b="1"/>
            </a:lvl2pPr>
            <a:lvl3pPr marL="913912" indent="0">
              <a:buNone/>
              <a:defRPr sz="1800" b="1"/>
            </a:lvl3pPr>
            <a:lvl4pPr marL="1370870" indent="0">
              <a:buNone/>
              <a:defRPr sz="1600" b="1"/>
            </a:lvl4pPr>
            <a:lvl5pPr marL="1827824" indent="0">
              <a:buNone/>
              <a:defRPr sz="1600" b="1"/>
            </a:lvl5pPr>
            <a:lvl6pPr marL="2284778" indent="0">
              <a:buNone/>
              <a:defRPr sz="1600" b="1"/>
            </a:lvl6pPr>
            <a:lvl7pPr marL="2741735" indent="0">
              <a:buNone/>
              <a:defRPr sz="1600" b="1"/>
            </a:lvl7pPr>
            <a:lvl8pPr marL="3198691" indent="0">
              <a:buNone/>
              <a:defRPr sz="1600" b="1"/>
            </a:lvl8pPr>
            <a:lvl9pPr marL="3655647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2507561"/>
            <a:ext cx="3867150" cy="3680525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63" y="1681851"/>
            <a:ext cx="38862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6956" indent="0">
              <a:buNone/>
              <a:defRPr sz="2000" b="1"/>
            </a:lvl2pPr>
            <a:lvl3pPr marL="913912" indent="0">
              <a:buNone/>
              <a:defRPr sz="1800" b="1"/>
            </a:lvl3pPr>
            <a:lvl4pPr marL="1370870" indent="0">
              <a:buNone/>
              <a:defRPr sz="1600" b="1"/>
            </a:lvl4pPr>
            <a:lvl5pPr marL="1827824" indent="0">
              <a:buNone/>
              <a:defRPr sz="1600" b="1"/>
            </a:lvl5pPr>
            <a:lvl6pPr marL="2284778" indent="0">
              <a:buNone/>
              <a:defRPr sz="1600" b="1"/>
            </a:lvl6pPr>
            <a:lvl7pPr marL="2741735" indent="0">
              <a:buNone/>
              <a:defRPr sz="1600" b="1"/>
            </a:lvl7pPr>
            <a:lvl8pPr marL="3198691" indent="0">
              <a:buNone/>
              <a:defRPr sz="1600" b="1"/>
            </a:lvl8pPr>
            <a:lvl9pPr marL="3655647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63" y="2507561"/>
            <a:ext cx="3886201" cy="3680525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27/02/68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0150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27/02/68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2796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27/02/68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88895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94894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990601"/>
            <a:ext cx="462915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399"/>
            <a:ext cx="294894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6956" indent="0">
              <a:buNone/>
              <a:defRPr sz="1200"/>
            </a:lvl2pPr>
            <a:lvl3pPr marL="913912" indent="0">
              <a:buNone/>
              <a:defRPr sz="1000"/>
            </a:lvl3pPr>
            <a:lvl4pPr marL="1370870" indent="0">
              <a:buNone/>
              <a:defRPr sz="1000"/>
            </a:lvl4pPr>
            <a:lvl5pPr marL="1827824" indent="0">
              <a:buNone/>
              <a:defRPr sz="1000"/>
            </a:lvl5pPr>
            <a:lvl6pPr marL="2284778" indent="0">
              <a:buNone/>
              <a:defRPr sz="1000"/>
            </a:lvl6pPr>
            <a:lvl7pPr marL="2741735" indent="0">
              <a:buNone/>
              <a:defRPr sz="1000"/>
            </a:lvl7pPr>
            <a:lvl8pPr marL="3198691" indent="0">
              <a:buNone/>
              <a:defRPr sz="1000"/>
            </a:lvl8pPr>
            <a:lvl9pPr marL="3655647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27/02/68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34201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2"/>
            <a:ext cx="294894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990601"/>
            <a:ext cx="462915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6956" indent="0">
              <a:buNone/>
              <a:defRPr sz="2800"/>
            </a:lvl2pPr>
            <a:lvl3pPr marL="913912" indent="0">
              <a:buNone/>
              <a:defRPr sz="2400"/>
            </a:lvl3pPr>
            <a:lvl4pPr marL="1370870" indent="0">
              <a:buNone/>
              <a:defRPr sz="2000"/>
            </a:lvl4pPr>
            <a:lvl5pPr marL="1827824" indent="0">
              <a:buNone/>
              <a:defRPr sz="2000"/>
            </a:lvl5pPr>
            <a:lvl6pPr marL="2284778" indent="0">
              <a:buNone/>
              <a:defRPr sz="2000"/>
            </a:lvl6pPr>
            <a:lvl7pPr marL="2741735" indent="0">
              <a:buNone/>
              <a:defRPr sz="2000"/>
            </a:lvl7pPr>
            <a:lvl8pPr marL="3198691" indent="0">
              <a:buNone/>
              <a:defRPr sz="2000"/>
            </a:lvl8pPr>
            <a:lvl9pPr marL="3655647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403"/>
            <a:ext cx="294894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6956" indent="0">
              <a:buNone/>
              <a:defRPr sz="1200"/>
            </a:lvl2pPr>
            <a:lvl3pPr marL="913912" indent="0">
              <a:buNone/>
              <a:defRPr sz="1000"/>
            </a:lvl3pPr>
            <a:lvl4pPr marL="1370870" indent="0">
              <a:buNone/>
              <a:defRPr sz="1000"/>
            </a:lvl4pPr>
            <a:lvl5pPr marL="1827824" indent="0">
              <a:buNone/>
              <a:defRPr sz="1000"/>
            </a:lvl5pPr>
            <a:lvl6pPr marL="2284778" indent="0">
              <a:buNone/>
              <a:defRPr sz="1000"/>
            </a:lvl6pPr>
            <a:lvl7pPr marL="2741735" indent="0">
              <a:buNone/>
              <a:defRPr sz="1000"/>
            </a:lvl7pPr>
            <a:lvl8pPr marL="3198691" indent="0">
              <a:buNone/>
              <a:defRPr sz="1000"/>
            </a:lvl8pPr>
            <a:lvl9pPr marL="3655647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27/02/68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0494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27/02/68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7908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0365"/>
            <a:ext cx="1971676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7" y="360362"/>
            <a:ext cx="5800725" cy="5811837"/>
          </a:xfrm>
        </p:spPr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27/02/68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35366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1" y="1124534"/>
            <a:ext cx="6858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1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6956" indent="0" algn="ctr">
              <a:buNone/>
              <a:defRPr sz="2800"/>
            </a:lvl2pPr>
            <a:lvl3pPr marL="913912" indent="0" algn="ctr">
              <a:buNone/>
              <a:defRPr sz="2400"/>
            </a:lvl3pPr>
            <a:lvl4pPr marL="1370870" indent="0" algn="ctr">
              <a:buNone/>
              <a:defRPr sz="2000"/>
            </a:lvl4pPr>
            <a:lvl5pPr marL="1827824" indent="0" algn="ctr">
              <a:buNone/>
              <a:defRPr sz="2000"/>
            </a:lvl5pPr>
            <a:lvl6pPr marL="2284778" indent="0" algn="ctr">
              <a:buNone/>
              <a:defRPr sz="2000"/>
            </a:lvl6pPr>
            <a:lvl7pPr marL="2741735" indent="0" algn="ctr">
              <a:buNone/>
              <a:defRPr sz="2000"/>
            </a:lvl7pPr>
            <a:lvl8pPr marL="3198691" indent="0" algn="ctr">
              <a:buNone/>
              <a:defRPr sz="2000"/>
            </a:lvl8pPr>
            <a:lvl9pPr marL="3655647" indent="0" algn="ctr">
              <a:buNone/>
              <a:defRPr sz="20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/>
              <a:t>27/02/68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060585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/>
              <a:t>27/02/68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846062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2423"/>
            <a:ext cx="78867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52639"/>
            <a:ext cx="78867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695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391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87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782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477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173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869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56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/>
              <a:t>27/02/68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801671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828806"/>
            <a:ext cx="3886200" cy="4351337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8806"/>
            <a:ext cx="3886200" cy="4351337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/>
              <a:t>27/02/68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769281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681856"/>
            <a:ext cx="386715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6956" indent="0">
              <a:buNone/>
              <a:defRPr sz="2000" b="1"/>
            </a:lvl2pPr>
            <a:lvl3pPr marL="913912" indent="0">
              <a:buNone/>
              <a:defRPr sz="1800" b="1"/>
            </a:lvl3pPr>
            <a:lvl4pPr marL="1370870" indent="0">
              <a:buNone/>
              <a:defRPr sz="1600" b="1"/>
            </a:lvl4pPr>
            <a:lvl5pPr marL="1827824" indent="0">
              <a:buNone/>
              <a:defRPr sz="1600" b="1"/>
            </a:lvl5pPr>
            <a:lvl6pPr marL="2284778" indent="0">
              <a:buNone/>
              <a:defRPr sz="1600" b="1"/>
            </a:lvl6pPr>
            <a:lvl7pPr marL="2741735" indent="0">
              <a:buNone/>
              <a:defRPr sz="1600" b="1"/>
            </a:lvl7pPr>
            <a:lvl8pPr marL="3198691" indent="0">
              <a:buNone/>
              <a:defRPr sz="1600" b="1"/>
            </a:lvl8pPr>
            <a:lvl9pPr marL="3655647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2507556"/>
            <a:ext cx="3867150" cy="3680525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5" y="1681851"/>
            <a:ext cx="38862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6956" indent="0">
              <a:buNone/>
              <a:defRPr sz="2000" b="1"/>
            </a:lvl2pPr>
            <a:lvl3pPr marL="913912" indent="0">
              <a:buNone/>
              <a:defRPr sz="1800" b="1"/>
            </a:lvl3pPr>
            <a:lvl4pPr marL="1370870" indent="0">
              <a:buNone/>
              <a:defRPr sz="1600" b="1"/>
            </a:lvl4pPr>
            <a:lvl5pPr marL="1827824" indent="0">
              <a:buNone/>
              <a:defRPr sz="1600" b="1"/>
            </a:lvl5pPr>
            <a:lvl6pPr marL="2284778" indent="0">
              <a:buNone/>
              <a:defRPr sz="1600" b="1"/>
            </a:lvl6pPr>
            <a:lvl7pPr marL="2741735" indent="0">
              <a:buNone/>
              <a:defRPr sz="1600" b="1"/>
            </a:lvl7pPr>
            <a:lvl8pPr marL="3198691" indent="0">
              <a:buNone/>
              <a:defRPr sz="1600" b="1"/>
            </a:lvl8pPr>
            <a:lvl9pPr marL="3655647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5" y="2507556"/>
            <a:ext cx="3886201" cy="3680525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/>
              <a:t>27/02/68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/>
              <a:t>‹#›</a:t>
            </a:fld>
            <a:endParaRPr lang="th-TH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65229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/>
              <a:t>27/02/68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/>
              <a:t>‹#›</a:t>
            </a:fld>
            <a:endParaRPr lang="th-TH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02876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/>
              <a:t>27/02/68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311568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94894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990601"/>
            <a:ext cx="462915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399"/>
            <a:ext cx="294894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6956" indent="0">
              <a:buNone/>
              <a:defRPr sz="1200"/>
            </a:lvl2pPr>
            <a:lvl3pPr marL="913912" indent="0">
              <a:buNone/>
              <a:defRPr sz="1000"/>
            </a:lvl3pPr>
            <a:lvl4pPr marL="1370870" indent="0">
              <a:buNone/>
              <a:defRPr sz="1000"/>
            </a:lvl4pPr>
            <a:lvl5pPr marL="1827824" indent="0">
              <a:buNone/>
              <a:defRPr sz="1000"/>
            </a:lvl5pPr>
            <a:lvl6pPr marL="2284778" indent="0">
              <a:buNone/>
              <a:defRPr sz="1000"/>
            </a:lvl6pPr>
            <a:lvl7pPr marL="2741735" indent="0">
              <a:buNone/>
              <a:defRPr sz="1000"/>
            </a:lvl7pPr>
            <a:lvl8pPr marL="3198691" indent="0">
              <a:buNone/>
              <a:defRPr sz="1000"/>
            </a:lvl8pPr>
            <a:lvl9pPr marL="3655647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/>
              <a:t>27/02/68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11832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2"/>
            <a:ext cx="294894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990601"/>
            <a:ext cx="462915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6956" indent="0">
              <a:buNone/>
              <a:defRPr sz="2800"/>
            </a:lvl2pPr>
            <a:lvl3pPr marL="913912" indent="0">
              <a:buNone/>
              <a:defRPr sz="2400"/>
            </a:lvl3pPr>
            <a:lvl4pPr marL="1370870" indent="0">
              <a:buNone/>
              <a:defRPr sz="2000"/>
            </a:lvl4pPr>
            <a:lvl5pPr marL="1827824" indent="0">
              <a:buNone/>
              <a:defRPr sz="2000"/>
            </a:lvl5pPr>
            <a:lvl6pPr marL="2284778" indent="0">
              <a:buNone/>
              <a:defRPr sz="2000"/>
            </a:lvl6pPr>
            <a:lvl7pPr marL="2741735" indent="0">
              <a:buNone/>
              <a:defRPr sz="2000"/>
            </a:lvl7pPr>
            <a:lvl8pPr marL="3198691" indent="0">
              <a:buNone/>
              <a:defRPr sz="2000"/>
            </a:lvl8pPr>
            <a:lvl9pPr marL="3655647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403"/>
            <a:ext cx="294894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6956" indent="0">
              <a:buNone/>
              <a:defRPr sz="1200"/>
            </a:lvl2pPr>
            <a:lvl3pPr marL="913912" indent="0">
              <a:buNone/>
              <a:defRPr sz="1000"/>
            </a:lvl3pPr>
            <a:lvl4pPr marL="1370870" indent="0">
              <a:buNone/>
              <a:defRPr sz="1000"/>
            </a:lvl4pPr>
            <a:lvl5pPr marL="1827824" indent="0">
              <a:buNone/>
              <a:defRPr sz="1000"/>
            </a:lvl5pPr>
            <a:lvl6pPr marL="2284778" indent="0">
              <a:buNone/>
              <a:defRPr sz="1000"/>
            </a:lvl6pPr>
            <a:lvl7pPr marL="2741735" indent="0">
              <a:buNone/>
              <a:defRPr sz="1000"/>
            </a:lvl7pPr>
            <a:lvl8pPr marL="3198691" indent="0">
              <a:buNone/>
              <a:defRPr sz="1000"/>
            </a:lvl8pPr>
            <a:lvl9pPr marL="3655647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/>
              <a:t>27/02/68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4442285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/>
              <a:t>27/02/68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140472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0365"/>
            <a:ext cx="1971676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5" y="360363"/>
            <a:ext cx="5800725" cy="5811837"/>
          </a:xfrm>
        </p:spPr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/>
              <a:t>27/02/68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8783245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4530"/>
            <a:ext cx="6858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27/02/68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14319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27/02/68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02119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2423"/>
            <a:ext cx="78867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52634"/>
            <a:ext cx="78867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27/02/68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59868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828801"/>
            <a:ext cx="3886200" cy="4351337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8801"/>
            <a:ext cx="3886200" cy="4351337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27/02/68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432073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681851"/>
            <a:ext cx="386715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2507551"/>
            <a:ext cx="3867150" cy="3680525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851"/>
            <a:ext cx="38862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7551"/>
            <a:ext cx="3886201" cy="3680525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27/02/68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2613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27/02/68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65613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27/02/68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017961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94894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399"/>
            <a:ext cx="294894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27/02/68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483928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0"/>
            <a:ext cx="294894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400"/>
            <a:ext cx="294894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27/02/68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912153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27/02/68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86092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0362"/>
            <a:ext cx="1971675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0363"/>
            <a:ext cx="5800725" cy="5811837"/>
          </a:xfrm>
        </p:spPr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27/02/68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05089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6A78-3AF6-49B9-BDE3-9BD1C36A0110}" type="datetimeFigureOut">
              <a:rPr lang="en-US" smtClean="0"/>
              <a:t>2/27/2025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A4CDA-78A4-49EE-99D5-C57FF7350B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17015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6A78-3AF6-49B9-BDE3-9BD1C36A0110}" type="datetimeFigureOut">
              <a:rPr lang="en-US" smtClean="0"/>
              <a:t>2/27/2025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A4CDA-78A4-49EE-99D5-C57FF7350B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66625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6A78-3AF6-49B9-BDE3-9BD1C36A0110}" type="datetimeFigureOut">
              <a:rPr lang="en-US" smtClean="0"/>
              <a:t>2/27/2025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A4CDA-78A4-49EE-99D5-C57FF7350B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07370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6A78-3AF6-49B9-BDE3-9BD1C36A0110}" type="datetimeFigureOut">
              <a:rPr lang="en-US" smtClean="0"/>
              <a:t>2/27/2025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A4CDA-78A4-49EE-99D5-C57FF7350B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57599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6A78-3AF6-49B9-BDE3-9BD1C36A0110}" type="datetimeFigureOut">
              <a:rPr lang="en-US" smtClean="0"/>
              <a:t>2/27/2025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A4CDA-78A4-49EE-99D5-C57FF7350B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959122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6A78-3AF6-49B9-BDE3-9BD1C36A0110}" type="datetimeFigureOut">
              <a:rPr lang="en-US" smtClean="0"/>
              <a:t>2/27/2025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A4CDA-78A4-49EE-99D5-C57FF7350B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571065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6A78-3AF6-49B9-BDE3-9BD1C36A0110}" type="datetimeFigureOut">
              <a:rPr lang="en-US" smtClean="0"/>
              <a:t>2/27/2025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A4CDA-78A4-49EE-99D5-C57FF7350B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087597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6A78-3AF6-49B9-BDE3-9BD1C36A0110}" type="datetimeFigureOut">
              <a:rPr lang="en-US" smtClean="0"/>
              <a:t>2/27/2025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A4CDA-78A4-49EE-99D5-C57FF7350B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735389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6A78-3AF6-49B9-BDE3-9BD1C36A0110}" type="datetimeFigureOut">
              <a:rPr lang="en-US" smtClean="0"/>
              <a:t>2/27/2025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A4CDA-78A4-49EE-99D5-C57FF7350B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906675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6A78-3AF6-49B9-BDE3-9BD1C36A0110}" type="datetimeFigureOut">
              <a:rPr lang="en-US" smtClean="0"/>
              <a:t>2/27/2025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A4CDA-78A4-49EE-99D5-C57FF7350B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7764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6A78-3AF6-49B9-BDE3-9BD1C36A0110}" type="datetimeFigureOut">
              <a:rPr lang="en-US" smtClean="0"/>
              <a:t>2/27/2025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A4CDA-78A4-49EE-99D5-C57FF7350B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558976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6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1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6907" indent="0" algn="ctr">
              <a:buNone/>
              <a:defRPr sz="2000"/>
            </a:lvl2pPr>
            <a:lvl3pPr marL="913814" indent="0" algn="ctr">
              <a:buNone/>
              <a:defRPr sz="1800"/>
            </a:lvl3pPr>
            <a:lvl4pPr marL="1370723" indent="0" algn="ctr">
              <a:buNone/>
              <a:defRPr sz="1600"/>
            </a:lvl4pPr>
            <a:lvl5pPr marL="1827629" indent="0" algn="ctr">
              <a:buNone/>
              <a:defRPr sz="1600"/>
            </a:lvl5pPr>
            <a:lvl6pPr marL="2284534" indent="0" algn="ctr">
              <a:buNone/>
              <a:defRPr sz="1600"/>
            </a:lvl6pPr>
            <a:lvl7pPr marL="2741442" indent="0" algn="ctr">
              <a:buNone/>
              <a:defRPr sz="1600"/>
            </a:lvl7pPr>
            <a:lvl8pPr marL="3198349" indent="0" algn="ctr">
              <a:buNone/>
              <a:defRPr sz="1600"/>
            </a:lvl8pPr>
            <a:lvl9pPr marL="3655257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30A6-E11C-453B-AF4B-F10FC9E32A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2/27/2025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98890-BF97-4F94-8659-5784821CA3A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73341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30A6-E11C-453B-AF4B-F10FC9E32A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2/27/2025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98890-BF97-4F94-8659-5784821CA3A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677032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3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70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6907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381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07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762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453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144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834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525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30A6-E11C-453B-AF4B-F10FC9E32A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2/27/2025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98890-BF97-4F94-8659-5784821CA3A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07534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4"/>
            <a:ext cx="3886200" cy="4351339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4"/>
            <a:ext cx="3886200" cy="4351339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30A6-E11C-453B-AF4B-F10FC9E32A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2/27/2025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98890-BF97-4F94-8659-5784821CA3A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234310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32"/>
            <a:ext cx="78867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8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907" indent="0">
              <a:buNone/>
              <a:defRPr sz="2000" b="1"/>
            </a:lvl2pPr>
            <a:lvl3pPr marL="913814" indent="0">
              <a:buNone/>
              <a:defRPr sz="1800" b="1"/>
            </a:lvl3pPr>
            <a:lvl4pPr marL="1370723" indent="0">
              <a:buNone/>
              <a:defRPr sz="1600" b="1"/>
            </a:lvl4pPr>
            <a:lvl5pPr marL="1827629" indent="0">
              <a:buNone/>
              <a:defRPr sz="1600" b="1"/>
            </a:lvl5pPr>
            <a:lvl6pPr marL="2284534" indent="0">
              <a:buNone/>
              <a:defRPr sz="1600" b="1"/>
            </a:lvl6pPr>
            <a:lvl7pPr marL="2741442" indent="0">
              <a:buNone/>
              <a:defRPr sz="1600" b="1"/>
            </a:lvl7pPr>
            <a:lvl8pPr marL="3198349" indent="0">
              <a:buNone/>
              <a:defRPr sz="1600" b="1"/>
            </a:lvl8pPr>
            <a:lvl9pPr marL="3655257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8" y="2505075"/>
            <a:ext cx="3868340" cy="3684587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2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907" indent="0">
              <a:buNone/>
              <a:defRPr sz="2000" b="1"/>
            </a:lvl2pPr>
            <a:lvl3pPr marL="913814" indent="0">
              <a:buNone/>
              <a:defRPr sz="1800" b="1"/>
            </a:lvl3pPr>
            <a:lvl4pPr marL="1370723" indent="0">
              <a:buNone/>
              <a:defRPr sz="1600" b="1"/>
            </a:lvl4pPr>
            <a:lvl5pPr marL="1827629" indent="0">
              <a:buNone/>
              <a:defRPr sz="1600" b="1"/>
            </a:lvl5pPr>
            <a:lvl6pPr marL="2284534" indent="0">
              <a:buNone/>
              <a:defRPr sz="1600" b="1"/>
            </a:lvl6pPr>
            <a:lvl7pPr marL="2741442" indent="0">
              <a:buNone/>
              <a:defRPr sz="1600" b="1"/>
            </a:lvl7pPr>
            <a:lvl8pPr marL="3198349" indent="0">
              <a:buNone/>
              <a:defRPr sz="1600" b="1"/>
            </a:lvl8pPr>
            <a:lvl9pPr marL="3655257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684587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30A6-E11C-453B-AF4B-F10FC9E32A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2/27/2025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98890-BF97-4F94-8659-5784821CA3A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08834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30A6-E11C-453B-AF4B-F10FC9E32A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2/27/2025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98890-BF97-4F94-8659-5784821CA3A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846531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30A6-E11C-453B-AF4B-F10FC9E32A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2/27/2025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98890-BF97-4F94-8659-5784821CA3A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005317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7" y="457202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32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7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6907" indent="0">
              <a:buNone/>
              <a:defRPr sz="1400"/>
            </a:lvl2pPr>
            <a:lvl3pPr marL="913814" indent="0">
              <a:buNone/>
              <a:defRPr sz="1200"/>
            </a:lvl3pPr>
            <a:lvl4pPr marL="1370723" indent="0">
              <a:buNone/>
              <a:defRPr sz="1000"/>
            </a:lvl4pPr>
            <a:lvl5pPr marL="1827629" indent="0">
              <a:buNone/>
              <a:defRPr sz="1000"/>
            </a:lvl5pPr>
            <a:lvl6pPr marL="2284534" indent="0">
              <a:buNone/>
              <a:defRPr sz="1000"/>
            </a:lvl6pPr>
            <a:lvl7pPr marL="2741442" indent="0">
              <a:buNone/>
              <a:defRPr sz="1000"/>
            </a:lvl7pPr>
            <a:lvl8pPr marL="3198349" indent="0">
              <a:buNone/>
              <a:defRPr sz="1000"/>
            </a:lvl8pPr>
            <a:lvl9pPr marL="3655257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30A6-E11C-453B-AF4B-F10FC9E32A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2/27/2025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98890-BF97-4F94-8659-5784821CA3A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289393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7" y="457202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32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6907" indent="0">
              <a:buNone/>
              <a:defRPr sz="2800"/>
            </a:lvl2pPr>
            <a:lvl3pPr marL="913814" indent="0">
              <a:buNone/>
              <a:defRPr sz="2400"/>
            </a:lvl3pPr>
            <a:lvl4pPr marL="1370723" indent="0">
              <a:buNone/>
              <a:defRPr sz="2000"/>
            </a:lvl4pPr>
            <a:lvl5pPr marL="1827629" indent="0">
              <a:buNone/>
              <a:defRPr sz="2000"/>
            </a:lvl5pPr>
            <a:lvl6pPr marL="2284534" indent="0">
              <a:buNone/>
              <a:defRPr sz="2000"/>
            </a:lvl6pPr>
            <a:lvl7pPr marL="2741442" indent="0">
              <a:buNone/>
              <a:defRPr sz="2000"/>
            </a:lvl7pPr>
            <a:lvl8pPr marL="3198349" indent="0">
              <a:buNone/>
              <a:defRPr sz="2000"/>
            </a:lvl8pPr>
            <a:lvl9pPr marL="3655257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7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6907" indent="0">
              <a:buNone/>
              <a:defRPr sz="1400"/>
            </a:lvl2pPr>
            <a:lvl3pPr marL="913814" indent="0">
              <a:buNone/>
              <a:defRPr sz="1200"/>
            </a:lvl3pPr>
            <a:lvl4pPr marL="1370723" indent="0">
              <a:buNone/>
              <a:defRPr sz="1000"/>
            </a:lvl4pPr>
            <a:lvl5pPr marL="1827629" indent="0">
              <a:buNone/>
              <a:defRPr sz="1000"/>
            </a:lvl5pPr>
            <a:lvl6pPr marL="2284534" indent="0">
              <a:buNone/>
              <a:defRPr sz="1000"/>
            </a:lvl6pPr>
            <a:lvl7pPr marL="2741442" indent="0">
              <a:buNone/>
              <a:defRPr sz="1000"/>
            </a:lvl7pPr>
            <a:lvl8pPr marL="3198349" indent="0">
              <a:buNone/>
              <a:defRPr sz="1000"/>
            </a:lvl8pPr>
            <a:lvl9pPr marL="3655257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30A6-E11C-453B-AF4B-F10FC9E32A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2/27/2025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98890-BF97-4F94-8659-5784821CA3A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500085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30A6-E11C-453B-AF4B-F10FC9E32A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2/27/2025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98890-BF97-4F94-8659-5784821CA3A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92158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6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6" y="365125"/>
            <a:ext cx="5800725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30A6-E11C-453B-AF4B-F10FC9E32A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2/27/2025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98890-BF97-4F94-8659-5784821CA3A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63916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5D59830-4611-4054-AB62-845E3621B6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3894" y="1122363"/>
            <a:ext cx="8425543" cy="2387600"/>
          </a:xfrm>
        </p:spPr>
        <p:txBody>
          <a:bodyPr anchor="b">
            <a:normAutofit/>
          </a:bodyPr>
          <a:lstStyle>
            <a:lvl1pPr algn="ctr">
              <a:defRPr sz="4050"/>
            </a:lvl1pPr>
          </a:lstStyle>
          <a:p>
            <a:r>
              <a:rPr lang="th-TH" dirty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22887CDF-C78C-4CAD-8611-EF9CBDEF6D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3894" y="3602038"/>
            <a:ext cx="8425543" cy="1655762"/>
          </a:xfrm>
        </p:spPr>
        <p:txBody>
          <a:bodyPr>
            <a:normAutofit/>
          </a:bodyPr>
          <a:lstStyle>
            <a:lvl1pPr marL="0" indent="0" algn="ctr">
              <a:buNone/>
              <a:defRPr sz="21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th-TH" dirty="0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3C86A162-FC09-4BFE-A177-91DC05C71F8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63894" y="6496314"/>
            <a:ext cx="2322157" cy="365125"/>
          </a:xfrm>
        </p:spPr>
        <p:txBody>
          <a:bodyPr/>
          <a:lstStyle/>
          <a:p>
            <a:fld id="{7E6AD0D6-43E8-462D-A30D-84695693BEFB}" type="datetime1">
              <a:rPr lang="en-US" smtClean="0"/>
              <a:t>2/27/2025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10998B33-6DC8-4262-966E-33BEA8FB08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496314"/>
            <a:ext cx="30861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0C3B2BE6-9F3C-4DD4-AB8F-B46FC0EF18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496314"/>
            <a:ext cx="2331486" cy="365125"/>
          </a:xfrm>
        </p:spPr>
        <p:txBody>
          <a:bodyPr/>
          <a:lstStyle/>
          <a:p>
            <a:fld id="{0B959872-D4A7-41BC-A960-1A05A2BAE5A6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รูปภาพ 7">
            <a:extLst>
              <a:ext uri="{FF2B5EF4-FFF2-40B4-BE49-F238E27FC236}">
                <a16:creationId xmlns:a16="http://schemas.microsoft.com/office/drawing/2014/main" id="{7FA9F55B-1854-4FA2-83A2-B4974D6451F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2586" y="380718"/>
            <a:ext cx="538829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1200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D1C36080-216B-481C-B79B-4CE1BEA42B5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8281" y="6486985"/>
            <a:ext cx="2157769" cy="365125"/>
          </a:xfrm>
        </p:spPr>
        <p:txBody>
          <a:bodyPr/>
          <a:lstStyle/>
          <a:p>
            <a:fld id="{76DAC73E-CEAB-4394-87C1-7BA679B82EA6}" type="datetime1">
              <a:rPr lang="en-US" smtClean="0"/>
              <a:t>2/27/2025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8C9EE733-9236-4A66-B769-06C28D8484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486985"/>
            <a:ext cx="30861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53E8759A-256E-4F8D-98B2-396BD2FAA6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486985"/>
            <a:ext cx="2595623" cy="365125"/>
          </a:xfrm>
        </p:spPr>
        <p:txBody>
          <a:bodyPr/>
          <a:lstStyle/>
          <a:p>
            <a:fld id="{0B959872-D4A7-41BC-A960-1A05A2BAE5A6}" type="slidenum">
              <a:rPr lang="en-US" smtClean="0"/>
              <a:t>‹#›</a:t>
            </a:fld>
            <a:endParaRPr lang="en-US"/>
          </a:p>
        </p:txBody>
      </p:sp>
      <p:sp>
        <p:nvSpPr>
          <p:cNvPr id="7" name="ชื่อเรื่อง 1">
            <a:extLst>
              <a:ext uri="{FF2B5EF4-FFF2-40B4-BE49-F238E27FC236}">
                <a16:creationId xmlns:a16="http://schemas.microsoft.com/office/drawing/2014/main" id="{9751ED6E-BE6B-4BAE-BFEA-B387C96272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8282" y="174748"/>
            <a:ext cx="8525291" cy="462917"/>
          </a:xfrm>
        </p:spPr>
        <p:txBody>
          <a:bodyPr>
            <a:normAutofit/>
          </a:bodyPr>
          <a:lstStyle>
            <a:lvl1pPr>
              <a:defRPr sz="2400">
                <a:solidFill>
                  <a:srgbClr val="006738"/>
                </a:solidFill>
                <a:latin typeface="Prompt" panose="00000500000000000000" pitchFamily="2" charset="-34"/>
                <a:cs typeface="Prompt" panose="00000500000000000000" pitchFamily="2" charset="-34"/>
              </a:defRPr>
            </a:lvl1pPr>
          </a:lstStyle>
          <a:p>
            <a:r>
              <a:rPr lang="th-TH" dirty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8" name="ตัวแทนเนื้อหา 2">
            <a:extLst>
              <a:ext uri="{FF2B5EF4-FFF2-40B4-BE49-F238E27FC236}">
                <a16:creationId xmlns:a16="http://schemas.microsoft.com/office/drawing/2014/main" id="{0D2D50D3-B8C8-42F4-8DC8-DC4357BC1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8282" y="1231265"/>
            <a:ext cx="8525291" cy="5233306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spcBef>
                <a:spcPts val="0"/>
              </a:spcBef>
              <a:defRPr sz="2400">
                <a:solidFill>
                  <a:srgbClr val="4C6085"/>
                </a:solidFill>
                <a:latin typeface="Prompt" panose="00000500000000000000" pitchFamily="2" charset="-34"/>
                <a:cs typeface="Prompt" panose="00000500000000000000" pitchFamily="2" charset="-34"/>
              </a:defRPr>
            </a:lvl1pPr>
            <a:lvl2pPr>
              <a:lnSpc>
                <a:spcPct val="150000"/>
              </a:lnSpc>
              <a:spcBef>
                <a:spcPts val="0"/>
              </a:spcBef>
              <a:defRPr sz="2100">
                <a:solidFill>
                  <a:schemeClr val="tx1">
                    <a:lumMod val="75000"/>
                    <a:lumOff val="2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defRPr>
            </a:lvl2pPr>
            <a:lvl3pPr>
              <a:lnSpc>
                <a:spcPct val="150000"/>
              </a:lnSpc>
              <a:spcBef>
                <a:spcPts val="0"/>
              </a:spcBef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defRPr>
            </a:lvl3pPr>
            <a:lvl4pPr>
              <a:lnSpc>
                <a:spcPct val="150000"/>
              </a:lnSpc>
              <a:spcBef>
                <a:spcPts val="0"/>
              </a:spcBef>
              <a:defRPr sz="1500">
                <a:solidFill>
                  <a:schemeClr val="tx1">
                    <a:lumMod val="75000"/>
                    <a:lumOff val="2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defRPr>
            </a:lvl4pPr>
            <a:lvl5pPr>
              <a:lnSpc>
                <a:spcPct val="150000"/>
              </a:lnSpc>
              <a:spcBef>
                <a:spcPts val="0"/>
              </a:spcBef>
              <a:defRPr sz="1500">
                <a:solidFill>
                  <a:schemeClr val="tx1">
                    <a:lumMod val="75000"/>
                    <a:lumOff val="2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defRPr>
            </a:lvl5pPr>
          </a:lstStyle>
          <a:p>
            <a:pPr lvl="0"/>
            <a:r>
              <a:rPr lang="th-TH" dirty="0"/>
              <a:t>คลิกเพื่อแก้ไขสไตล์ของข้อความต้นแบบ</a:t>
            </a:r>
          </a:p>
          <a:p>
            <a:pPr lvl="1"/>
            <a:r>
              <a:rPr lang="th-TH" dirty="0"/>
              <a:t>ระดับที่สอง</a:t>
            </a:r>
          </a:p>
          <a:p>
            <a:pPr lvl="2"/>
            <a:r>
              <a:rPr lang="th-TH" dirty="0"/>
              <a:t>ระดับที่สาม</a:t>
            </a:r>
          </a:p>
          <a:p>
            <a:pPr lvl="3"/>
            <a:r>
              <a:rPr lang="th-TH" dirty="0"/>
              <a:t>ระดับที่สี่</a:t>
            </a:r>
          </a:p>
          <a:p>
            <a:pPr lvl="4"/>
            <a:r>
              <a:rPr lang="th-TH" dirty="0"/>
              <a:t>ระดับที่ห้า</a:t>
            </a:r>
            <a:endParaRPr lang="en-US" dirty="0"/>
          </a:p>
        </p:txBody>
      </p:sp>
      <p:pic>
        <p:nvPicPr>
          <p:cNvPr id="9" name="logo-MOPH.png" descr="logo-MOPH.png">
            <a:extLst>
              <a:ext uri="{FF2B5EF4-FFF2-40B4-BE49-F238E27FC236}">
                <a16:creationId xmlns:a16="http://schemas.microsoft.com/office/drawing/2014/main" id="{367E0A66-87B2-480B-9210-E68C428600F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0428" y="136205"/>
            <a:ext cx="405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4605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F36079E9-477B-46F1-AE4C-2D582C7F94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7" y="1709739"/>
            <a:ext cx="8375333" cy="2852737"/>
          </a:xfrm>
        </p:spPr>
        <p:txBody>
          <a:bodyPr anchor="b">
            <a:normAutofit/>
          </a:bodyPr>
          <a:lstStyle>
            <a:lvl1pPr>
              <a:defRPr sz="4050"/>
            </a:lvl1pPr>
          </a:lstStyle>
          <a:p>
            <a:r>
              <a:rPr lang="th-TH" dirty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EC069280-E1C8-4F3E-A339-48D2500934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7" y="4589464"/>
            <a:ext cx="8375333" cy="1500187"/>
          </a:xfrm>
        </p:spPr>
        <p:txBody>
          <a:bodyPr/>
          <a:lstStyle>
            <a:lvl1pPr marL="0" indent="0">
              <a:buNone/>
              <a:defRPr sz="1800">
                <a:solidFill>
                  <a:srgbClr val="056839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dirty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96F4B0A3-526B-44D6-B61D-D76C7EDF15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368DB-54C9-4535-AB74-B3953052DBC9}" type="datetime1">
              <a:rPr lang="en-US" smtClean="0"/>
              <a:t>2/27/2025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4FE71A8A-8583-4790-8483-8DC2ABD9EB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E7C2986A-73D8-4069-98D1-2C14EAD0A5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486985"/>
            <a:ext cx="2541270" cy="365125"/>
          </a:xfrm>
        </p:spPr>
        <p:txBody>
          <a:bodyPr/>
          <a:lstStyle/>
          <a:p>
            <a:fld id="{0B959872-D4A7-41BC-A960-1A05A2BAE5A6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logo-MOPH.png" descr="logo-MOPH.png">
            <a:extLst>
              <a:ext uri="{FF2B5EF4-FFF2-40B4-BE49-F238E27FC236}">
                <a16:creationId xmlns:a16="http://schemas.microsoft.com/office/drawing/2014/main" id="{58D9FAE7-1BD0-4024-BAA8-9DB076269D6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0428" y="168372"/>
            <a:ext cx="405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3704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DC117E48-1E88-4B04-92A7-1A83279298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43985"/>
            <a:ext cx="8382000" cy="588774"/>
          </a:xfrm>
        </p:spPr>
        <p:txBody>
          <a:bodyPr>
            <a:noAutofit/>
          </a:bodyPr>
          <a:lstStyle>
            <a:lvl1pPr>
              <a:defRPr sz="2400" b="1"/>
            </a:lvl1pPr>
          </a:lstStyle>
          <a:p>
            <a:r>
              <a:rPr lang="th-TH" dirty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9CAAFED7-9917-4BE7-BC55-8D64997AE1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175657"/>
            <a:ext cx="3886200" cy="5001306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14FC3098-86FC-4F8C-8A8C-59179E7584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24450" y="1175657"/>
            <a:ext cx="3886200" cy="5001306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63AD0AA8-23B0-49FE-A546-F3458F1FA9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10F6E-CB26-4E56-8231-42097B73C4FF}" type="datetime1">
              <a:rPr lang="en-US" smtClean="0"/>
              <a:t>2/27/2025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2EDA0C43-231B-409F-9EFB-26A0E3B0E5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44E224D4-84E7-4A89-8F59-9CB84FE32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53250" y="6486985"/>
            <a:ext cx="2057400" cy="365125"/>
          </a:xfrm>
        </p:spPr>
        <p:txBody>
          <a:bodyPr/>
          <a:lstStyle/>
          <a:p>
            <a:fld id="{0B959872-D4A7-41BC-A960-1A05A2BAE5A6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logo-MOPH.png" descr="logo-MOPH.png">
            <a:extLst>
              <a:ext uri="{FF2B5EF4-FFF2-40B4-BE49-F238E27FC236}">
                <a16:creationId xmlns:a16="http://schemas.microsoft.com/office/drawing/2014/main" id="{3AA159C2-966C-43C4-97A3-ED34C8D7234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0428" y="168372"/>
            <a:ext cx="405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9482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9E5D605F-38B7-4471-B765-E861AC252F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167982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D94C99EC-9CA5-40EF-8284-277E25AD9F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991894"/>
            <a:ext cx="3868340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id="{DECEF6A5-F941-4D8A-BC96-8DE08D3924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167982"/>
            <a:ext cx="433197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id="{517E448F-2697-41C0-A143-1AF7DDC5C1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70170" y="1991894"/>
            <a:ext cx="3790950" cy="3684588"/>
          </a:xfrm>
        </p:spPr>
        <p:txBody>
          <a:bodyPr/>
          <a:lstStyle/>
          <a:p>
            <a:pPr lvl="0"/>
            <a:r>
              <a:rPr lang="th-TH" dirty="0"/>
              <a:t>คลิกเพื่อแก้ไขสไตล์ของข้อความต้นแบบ</a:t>
            </a:r>
          </a:p>
          <a:p>
            <a:pPr lvl="1"/>
            <a:r>
              <a:rPr lang="th-TH" dirty="0"/>
              <a:t>ระดับที่สอง</a:t>
            </a:r>
          </a:p>
          <a:p>
            <a:pPr lvl="2"/>
            <a:r>
              <a:rPr lang="th-TH" dirty="0"/>
              <a:t>ระดับที่สาม</a:t>
            </a:r>
          </a:p>
          <a:p>
            <a:pPr lvl="3"/>
            <a:r>
              <a:rPr lang="th-TH" dirty="0"/>
              <a:t>ระดับที่สี่</a:t>
            </a:r>
          </a:p>
          <a:p>
            <a:pPr lvl="4"/>
            <a:r>
              <a:rPr lang="th-TH" dirty="0"/>
              <a:t>ระดับที่ห้า</a:t>
            </a:r>
            <a:endParaRPr lang="en-US" dirty="0"/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id="{4E02A325-AD52-4517-B0A0-DA85674EBA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4B82D-E2DB-4EE4-8299-75372A969E23}" type="datetime1">
              <a:rPr lang="en-US" smtClean="0"/>
              <a:t>2/27/2025</a:t>
            </a:fld>
            <a:endParaRPr lang="en-US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id="{A5B91A43-5D52-42E4-BA96-802D248C8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id="{69316871-0E80-42A7-A4C6-8D45A96C0F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8970" y="6486985"/>
            <a:ext cx="1962150" cy="365125"/>
          </a:xfrm>
        </p:spPr>
        <p:txBody>
          <a:bodyPr/>
          <a:lstStyle/>
          <a:p>
            <a:fld id="{0B959872-D4A7-41BC-A960-1A05A2BAE5A6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ชื่อเรื่อง 1">
            <a:extLst>
              <a:ext uri="{FF2B5EF4-FFF2-40B4-BE49-F238E27FC236}">
                <a16:creationId xmlns:a16="http://schemas.microsoft.com/office/drawing/2014/main" id="{EB8FA82B-E45D-437A-A418-A4FFED27B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43985"/>
            <a:ext cx="8332470" cy="588774"/>
          </a:xfrm>
        </p:spPr>
        <p:txBody>
          <a:bodyPr>
            <a:noAutofit/>
          </a:bodyPr>
          <a:lstStyle>
            <a:lvl1pPr>
              <a:defRPr sz="2400" b="1"/>
            </a:lvl1pPr>
          </a:lstStyle>
          <a:p>
            <a:r>
              <a:rPr lang="th-TH" dirty="0"/>
              <a:t>คลิกเพื่อแก้ไขสไตล์ชื่อเรื่องต้นแบบ</a:t>
            </a:r>
            <a:endParaRPr lang="en-US" dirty="0"/>
          </a:p>
        </p:txBody>
      </p:sp>
      <p:pic>
        <p:nvPicPr>
          <p:cNvPr id="14" name="logo-MOPH.png" descr="logo-MOPH.png">
            <a:extLst>
              <a:ext uri="{FF2B5EF4-FFF2-40B4-BE49-F238E27FC236}">
                <a16:creationId xmlns:a16="http://schemas.microsoft.com/office/drawing/2014/main" id="{62B6DC5C-21E8-4619-BADB-02B32811976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0428" y="168372"/>
            <a:ext cx="405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71032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E585E35-1DC3-41FF-9156-191D3F78BC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5923" y="365126"/>
            <a:ext cx="8664718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id="{DD7F3688-650E-40B4-B01C-E757A704E8F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65923" y="6356351"/>
            <a:ext cx="2420128" cy="365125"/>
          </a:xfrm>
        </p:spPr>
        <p:txBody>
          <a:bodyPr/>
          <a:lstStyle/>
          <a:p>
            <a:fld id="{A1C96842-9E25-441D-A3C3-ADCA2C91BD0C}" type="datetime1">
              <a:rPr lang="en-US" smtClean="0"/>
              <a:t>2/27/2025</a:t>
            </a:fld>
            <a:endParaRPr lang="en-US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id="{42DB62B7-1FE4-4DA0-A68C-D656958CF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582DF6F2-8D08-4802-B329-8B53D25160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486985"/>
            <a:ext cx="2472691" cy="365125"/>
          </a:xfrm>
        </p:spPr>
        <p:txBody>
          <a:bodyPr/>
          <a:lstStyle/>
          <a:p>
            <a:fld id="{0B959872-D4A7-41BC-A960-1A05A2BAE5A6}" type="slidenum">
              <a:rPr lang="en-US" smtClean="0"/>
              <a:t>‹#›</a:t>
            </a:fld>
            <a:endParaRPr lang="en-US"/>
          </a:p>
        </p:txBody>
      </p:sp>
      <p:pic>
        <p:nvPicPr>
          <p:cNvPr id="6" name="logo-MOPH.png" descr="logo-MOPH.png">
            <a:extLst>
              <a:ext uri="{FF2B5EF4-FFF2-40B4-BE49-F238E27FC236}">
                <a16:creationId xmlns:a16="http://schemas.microsoft.com/office/drawing/2014/main" id="{95C443FC-3460-4754-A72B-D7BAAEB54BF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0428" y="168372"/>
            <a:ext cx="405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32323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id="{DF49591F-EEC0-4106-8D58-CD076D79F90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60953" y="6486985"/>
            <a:ext cx="2525097" cy="365125"/>
          </a:xfrm>
        </p:spPr>
        <p:txBody>
          <a:bodyPr/>
          <a:lstStyle/>
          <a:p>
            <a:fld id="{43D2A630-5B84-4C3D-9A98-68CD8726F617}" type="datetime1">
              <a:rPr lang="en-US" smtClean="0"/>
              <a:t>2/27/2025</a:t>
            </a:fld>
            <a:endParaRPr lang="en-US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id="{698678E3-D2DA-451A-BC5B-E4E7CE739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486985"/>
            <a:ext cx="30861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9FCA0C42-502E-4299-BBF9-FC82931FC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486985"/>
            <a:ext cx="2525097" cy="365125"/>
          </a:xfrm>
        </p:spPr>
        <p:txBody>
          <a:bodyPr/>
          <a:lstStyle/>
          <a:p>
            <a:fld id="{0B959872-D4A7-41BC-A960-1A05A2BAE5A6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5" name="logo-MOPH.png" descr="logo-MOPH.png">
            <a:extLst>
              <a:ext uri="{FF2B5EF4-FFF2-40B4-BE49-F238E27FC236}">
                <a16:creationId xmlns:a16="http://schemas.microsoft.com/office/drawing/2014/main" id="{B5EC4BD1-FF00-431A-9C80-7B317BFF5E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0428" y="168372"/>
            <a:ext cx="405000" cy="540000"/>
          </a:xfrm>
          <a:prstGeom prst="rect">
            <a:avLst/>
          </a:prstGeom>
        </p:spPr>
      </p:pic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3378C046-35B6-0953-BF47-5A2A3974843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428" y="168373"/>
            <a:ext cx="421516" cy="540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53376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A78A134B-0980-4720-8757-0FE46113A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6938" y="457200"/>
            <a:ext cx="336208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91529A25-A9C1-4447-A149-91BD786570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5039672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6D9BB230-26AB-4E42-8713-C078D64B96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16938" y="2057400"/>
            <a:ext cx="3362082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97225F9E-F6DD-48A2-8B0D-89565CEF1F9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16937" y="6486985"/>
            <a:ext cx="2469113" cy="365125"/>
          </a:xfrm>
        </p:spPr>
        <p:txBody>
          <a:bodyPr/>
          <a:lstStyle/>
          <a:p>
            <a:fld id="{B120DB1B-7E16-45A4-BDB3-10385A99D2C8}" type="datetime1">
              <a:rPr lang="en-US" smtClean="0"/>
              <a:t>2/27/2025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3742084E-5A6F-470D-AE4E-0B8A0AEC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486985"/>
            <a:ext cx="30861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BB8C75E1-C8F0-4FAF-BA80-9B9A817738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486985"/>
            <a:ext cx="2469113" cy="365125"/>
          </a:xfrm>
        </p:spPr>
        <p:txBody>
          <a:bodyPr/>
          <a:lstStyle/>
          <a:p>
            <a:fld id="{0B959872-D4A7-41BC-A960-1A05A2BAE5A6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8" name="logo-MOPH.png" descr="logo-MOPH.png">
            <a:extLst>
              <a:ext uri="{FF2B5EF4-FFF2-40B4-BE49-F238E27FC236}">
                <a16:creationId xmlns:a16="http://schemas.microsoft.com/office/drawing/2014/main" id="{2DC23698-51CE-4ED7-B1BC-5C581DFE776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0428" y="168372"/>
            <a:ext cx="405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74351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85E3ACA-1EA4-4FB3-A250-6A3ABE6404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946" y="457200"/>
            <a:ext cx="356895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id="{35A1DC2B-00F8-4CD1-90AE-B818EEFF10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5125981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0C74579C-9A25-4F75-A692-8B63A9B00C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88946" y="2057400"/>
            <a:ext cx="356895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A98F25EE-0E2A-4021-BC54-1B22824D5AC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01777" y="6486985"/>
            <a:ext cx="2057400" cy="365125"/>
          </a:xfrm>
        </p:spPr>
        <p:txBody>
          <a:bodyPr/>
          <a:lstStyle/>
          <a:p>
            <a:fld id="{B765F8B0-53F4-4DB2-90A3-AA3F99C85B7F}" type="datetime1">
              <a:rPr lang="en-US" smtClean="0"/>
              <a:t>2/27/2025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F47BF8E5-7C10-4FE4-9B55-6FEE404F0A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486985"/>
            <a:ext cx="30861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41040344-2E8C-4166-A5D9-9A2CDE9B78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486985"/>
            <a:ext cx="2555421" cy="365125"/>
          </a:xfrm>
        </p:spPr>
        <p:txBody>
          <a:bodyPr/>
          <a:lstStyle/>
          <a:p>
            <a:fld id="{0B959872-D4A7-41BC-A960-1A05A2BAE5A6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logo-MOPH.png" descr="logo-MOPH.png">
            <a:extLst>
              <a:ext uri="{FF2B5EF4-FFF2-40B4-BE49-F238E27FC236}">
                <a16:creationId xmlns:a16="http://schemas.microsoft.com/office/drawing/2014/main" id="{1A2E08C5-8193-4FB9-8196-716F64D9FC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0428" y="168372"/>
            <a:ext cx="405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72357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C01580-7648-47F6-A36F-6731C71DD7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C98212-D98D-478A-8A15-C4DA52617A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4ED91F-1D0A-4960-9809-9E50F4E6B3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>
                <a:latin typeface="Prompt" panose="00000500000000000000" pitchFamily="2" charset="-34"/>
                <a:cs typeface="Prompt" panose="00000500000000000000" pitchFamily="2" charset="-34"/>
              </a:defRPr>
            </a:lvl1pPr>
          </a:lstStyle>
          <a:p>
            <a:fld id="{5EB7DEFE-5414-4DB9-BDB3-F36692B517E2}" type="datetime1">
              <a:rPr lang="en-US" smtClean="0"/>
              <a:t>2/27/2025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277BDA-889F-49ED-939C-2CC86B31A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68911F-F2C9-4E59-B8C4-476B1451D9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>
                <a:latin typeface="Prompt" panose="00000500000000000000" pitchFamily="2" charset="-34"/>
                <a:cs typeface="Prompt" panose="00000500000000000000" pitchFamily="2" charset="-34"/>
              </a:defRPr>
            </a:lvl1pPr>
          </a:lstStyle>
          <a:p>
            <a:fld id="{BA82B2EC-898C-4C6C-8B3F-484FBC2C51D4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logo-MOPH.png" descr="logo-MOPH.png">
            <a:extLst>
              <a:ext uri="{FF2B5EF4-FFF2-40B4-BE49-F238E27FC236}">
                <a16:creationId xmlns:a16="http://schemas.microsoft.com/office/drawing/2014/main" id="{223741AA-939B-4F07-9A18-6979B2D087D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0428" y="168372"/>
            <a:ext cx="405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3736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theme" Target="../theme/theme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3845" y="365761"/>
            <a:ext cx="7886700" cy="1325562"/>
          </a:xfrm>
          <a:prstGeom prst="rect">
            <a:avLst/>
          </a:prstGeom>
        </p:spPr>
        <p:txBody>
          <a:bodyPr vert="horz" lIns="91393" tIns="45695" rIns="91393" bIns="45695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828807"/>
            <a:ext cx="7886700" cy="4351337"/>
          </a:xfrm>
          <a:prstGeom prst="rect">
            <a:avLst/>
          </a:prstGeom>
        </p:spPr>
        <p:txBody>
          <a:bodyPr vert="horz" lIns="91393" tIns="45695" rIns="91393" bIns="45695" rtlCol="0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72"/>
            <a:ext cx="2057400" cy="365125"/>
          </a:xfrm>
          <a:prstGeom prst="rect">
            <a:avLst/>
          </a:prstGeom>
        </p:spPr>
        <p:txBody>
          <a:bodyPr vert="horz" lIns="91393" tIns="45695" rIns="91393" bIns="45695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defTabSz="913912"/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 defTabSz="913912"/>
              <a:t>27/02/68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72"/>
            <a:ext cx="3086101" cy="365125"/>
          </a:xfrm>
          <a:prstGeom prst="rect">
            <a:avLst/>
          </a:prstGeom>
        </p:spPr>
        <p:txBody>
          <a:bodyPr vert="horz" lIns="91393" tIns="45695" rIns="91393" bIns="45695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defTabSz="913912"/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63145" y="6356372"/>
            <a:ext cx="2057400" cy="365125"/>
          </a:xfrm>
          <a:prstGeom prst="rect">
            <a:avLst/>
          </a:prstGeom>
        </p:spPr>
        <p:txBody>
          <a:bodyPr vert="horz" lIns="91393" tIns="45695" rIns="91393" bIns="45695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912"/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 defTabSz="913912"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45350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</p:sldLayoutIdLst>
  <p:txStyles>
    <p:titleStyle>
      <a:lvl1pPr algn="l" defTabSz="913912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478" indent="-228478" algn="l" defTabSz="913912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433" indent="-228478" algn="l" defTabSz="913912" rtl="0" eaLnBrk="1" latinLnBrk="0" hangingPunct="1">
        <a:lnSpc>
          <a:spcPct val="90000"/>
        </a:lnSpc>
        <a:spcBef>
          <a:spcPts val="499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389" indent="-228478" algn="l" defTabSz="913912" rtl="0" eaLnBrk="1" latinLnBrk="0" hangingPunct="1">
        <a:lnSpc>
          <a:spcPct val="90000"/>
        </a:lnSpc>
        <a:spcBef>
          <a:spcPts val="499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345" indent="-228478" algn="l" defTabSz="913912" rtl="0" eaLnBrk="1" latinLnBrk="0" hangingPunct="1">
        <a:lnSpc>
          <a:spcPct val="90000"/>
        </a:lnSpc>
        <a:spcBef>
          <a:spcPts val="499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6303" indent="-228478" algn="l" defTabSz="913912" rtl="0" eaLnBrk="1" latinLnBrk="0" hangingPunct="1">
        <a:lnSpc>
          <a:spcPct val="90000"/>
        </a:lnSpc>
        <a:spcBef>
          <a:spcPts val="499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258" indent="-228478" algn="l" defTabSz="913912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0213" indent="-228478" algn="l" defTabSz="913912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7168" indent="-228478" algn="l" defTabSz="913912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4124" indent="-228478" algn="l" defTabSz="913912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39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956" algn="l" defTabSz="9139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912" algn="l" defTabSz="9139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870" algn="l" defTabSz="9139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824" algn="l" defTabSz="9139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778" algn="l" defTabSz="9139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735" algn="l" defTabSz="9139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8691" algn="l" defTabSz="9139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5647" algn="l" defTabSz="9139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3845" y="365761"/>
            <a:ext cx="7886700" cy="1325562"/>
          </a:xfrm>
          <a:prstGeom prst="rect">
            <a:avLst/>
          </a:prstGeom>
        </p:spPr>
        <p:txBody>
          <a:bodyPr vert="horz" lIns="91393" tIns="45695" rIns="91393" bIns="45695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828806"/>
            <a:ext cx="7886700" cy="4351337"/>
          </a:xfrm>
          <a:prstGeom prst="rect">
            <a:avLst/>
          </a:prstGeom>
        </p:spPr>
        <p:txBody>
          <a:bodyPr vert="horz" lIns="91393" tIns="45695" rIns="91393" bIns="45695" rtlCol="0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7"/>
            <a:ext cx="2057400" cy="365125"/>
          </a:xfrm>
          <a:prstGeom prst="rect">
            <a:avLst/>
          </a:prstGeom>
        </p:spPr>
        <p:txBody>
          <a:bodyPr vert="horz" lIns="91393" tIns="45695" rIns="91393" bIns="45695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44B192E-DFEA-4505-981E-0F3A4C03F05F}" type="datetimeFigureOut">
              <a:rPr lang="th-TH" smtClean="0"/>
              <a:t>27/02/68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7"/>
            <a:ext cx="3086101" cy="365125"/>
          </a:xfrm>
          <a:prstGeom prst="rect">
            <a:avLst/>
          </a:prstGeom>
        </p:spPr>
        <p:txBody>
          <a:bodyPr vert="horz" lIns="91393" tIns="45695" rIns="91393" bIns="45695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63145" y="6356357"/>
            <a:ext cx="2057400" cy="365125"/>
          </a:xfrm>
          <a:prstGeom prst="rect">
            <a:avLst/>
          </a:prstGeom>
        </p:spPr>
        <p:txBody>
          <a:bodyPr vert="horz" lIns="91393" tIns="45695" rIns="91393" bIns="45695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48836E-10FA-4F0D-9AEF-17E25CC7A80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97326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2" r:id="rId4"/>
    <p:sldLayoutId id="2147483803" r:id="rId5"/>
    <p:sldLayoutId id="2147483804" r:id="rId6"/>
    <p:sldLayoutId id="2147483805" r:id="rId7"/>
    <p:sldLayoutId id="2147483806" r:id="rId8"/>
    <p:sldLayoutId id="2147483807" r:id="rId9"/>
    <p:sldLayoutId id="2147483808" r:id="rId10"/>
    <p:sldLayoutId id="2147483809" r:id="rId11"/>
  </p:sldLayoutIdLst>
  <p:txStyles>
    <p:titleStyle>
      <a:lvl1pPr algn="l" defTabSz="913912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478" indent="-228478" algn="l" defTabSz="913912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433" indent="-228478" algn="l" defTabSz="913912" rtl="0" eaLnBrk="1" latinLnBrk="0" hangingPunct="1">
        <a:lnSpc>
          <a:spcPct val="90000"/>
        </a:lnSpc>
        <a:spcBef>
          <a:spcPts val="499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389" indent="-228478" algn="l" defTabSz="913912" rtl="0" eaLnBrk="1" latinLnBrk="0" hangingPunct="1">
        <a:lnSpc>
          <a:spcPct val="90000"/>
        </a:lnSpc>
        <a:spcBef>
          <a:spcPts val="499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345" indent="-228478" algn="l" defTabSz="913912" rtl="0" eaLnBrk="1" latinLnBrk="0" hangingPunct="1">
        <a:lnSpc>
          <a:spcPct val="90000"/>
        </a:lnSpc>
        <a:spcBef>
          <a:spcPts val="499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6303" indent="-228478" algn="l" defTabSz="913912" rtl="0" eaLnBrk="1" latinLnBrk="0" hangingPunct="1">
        <a:lnSpc>
          <a:spcPct val="90000"/>
        </a:lnSpc>
        <a:spcBef>
          <a:spcPts val="499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258" indent="-228478" algn="l" defTabSz="913912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0213" indent="-228478" algn="l" defTabSz="913912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7168" indent="-228478" algn="l" defTabSz="913912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4124" indent="-228478" algn="l" defTabSz="913912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39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956" algn="l" defTabSz="9139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912" algn="l" defTabSz="9139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870" algn="l" defTabSz="9139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824" algn="l" defTabSz="9139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778" algn="l" defTabSz="9139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735" algn="l" defTabSz="9139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8691" algn="l" defTabSz="9139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5647" algn="l" defTabSz="9139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3845" y="365760"/>
            <a:ext cx="78867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828801"/>
            <a:ext cx="78867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defTabSz="914400"/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 defTabSz="914400"/>
              <a:t>27/02/68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defTabSz="914400"/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63145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742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45" r:id="rId1"/>
    <p:sldLayoutId id="2147484146" r:id="rId2"/>
    <p:sldLayoutId id="2147484147" r:id="rId3"/>
    <p:sldLayoutId id="2147484148" r:id="rId4"/>
    <p:sldLayoutId id="2147484149" r:id="rId5"/>
    <p:sldLayoutId id="2147484150" r:id="rId6"/>
    <p:sldLayoutId id="2147484151" r:id="rId7"/>
    <p:sldLayoutId id="2147484152" r:id="rId8"/>
    <p:sldLayoutId id="2147484153" r:id="rId9"/>
    <p:sldLayoutId id="2147484154" r:id="rId10"/>
    <p:sldLayoutId id="214748415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3A6A78-3AF6-49B9-BDE3-9BD1C36A0110}" type="datetimeFigureOut">
              <a:rPr lang="en-US" smtClean="0"/>
              <a:t>2/27/2025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3A4CDA-78A4-49EE-99D5-C57FF7350B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9863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57" r:id="rId1"/>
    <p:sldLayoutId id="2147484158" r:id="rId2"/>
    <p:sldLayoutId id="2147484159" r:id="rId3"/>
    <p:sldLayoutId id="2147484160" r:id="rId4"/>
    <p:sldLayoutId id="2147484161" r:id="rId5"/>
    <p:sldLayoutId id="2147484162" r:id="rId6"/>
    <p:sldLayoutId id="2147484163" r:id="rId7"/>
    <p:sldLayoutId id="2147484164" r:id="rId8"/>
    <p:sldLayoutId id="2147484165" r:id="rId9"/>
    <p:sldLayoutId id="2147484166" r:id="rId10"/>
    <p:sldLayoutId id="214748416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32"/>
            <a:ext cx="7886700" cy="1325563"/>
          </a:xfrm>
          <a:prstGeom prst="rect">
            <a:avLst/>
          </a:prstGeom>
        </p:spPr>
        <p:txBody>
          <a:bodyPr vert="horz" lIns="91383" tIns="45690" rIns="91383" bIns="4569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4"/>
            <a:ext cx="7886700" cy="4351339"/>
          </a:xfrm>
          <a:prstGeom prst="rect">
            <a:avLst/>
          </a:prstGeom>
        </p:spPr>
        <p:txBody>
          <a:bodyPr vert="horz" lIns="91383" tIns="45690" rIns="91383" bIns="4569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8"/>
            <a:ext cx="2057400" cy="365125"/>
          </a:xfrm>
          <a:prstGeom prst="rect">
            <a:avLst/>
          </a:prstGeom>
        </p:spPr>
        <p:txBody>
          <a:bodyPr vert="horz" lIns="91383" tIns="45690" rIns="91383" bIns="4569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6907"/>
            <a:fld id="{A34E30A6-E11C-453B-AF4B-F10FC9E32A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6907"/>
              <a:t>2/27/2025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8"/>
            <a:ext cx="3086101" cy="365125"/>
          </a:xfrm>
          <a:prstGeom prst="rect">
            <a:avLst/>
          </a:prstGeom>
        </p:spPr>
        <p:txBody>
          <a:bodyPr vert="horz" lIns="91383" tIns="45690" rIns="91383" bIns="4569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6907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8"/>
            <a:ext cx="2057400" cy="365125"/>
          </a:xfrm>
          <a:prstGeom prst="rect">
            <a:avLst/>
          </a:prstGeom>
        </p:spPr>
        <p:txBody>
          <a:bodyPr vert="horz" lIns="91383" tIns="45690" rIns="91383" bIns="4569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6907"/>
            <a:fld id="{83698890-BF97-4F94-8659-5784821CA3A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6907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8545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9" r:id="rId1"/>
    <p:sldLayoutId id="2147484170" r:id="rId2"/>
    <p:sldLayoutId id="2147484171" r:id="rId3"/>
    <p:sldLayoutId id="2147484172" r:id="rId4"/>
    <p:sldLayoutId id="2147484173" r:id="rId5"/>
    <p:sldLayoutId id="2147484174" r:id="rId6"/>
    <p:sldLayoutId id="2147484175" r:id="rId7"/>
    <p:sldLayoutId id="2147484176" r:id="rId8"/>
    <p:sldLayoutId id="2147484177" r:id="rId9"/>
    <p:sldLayoutId id="2147484178" r:id="rId10"/>
    <p:sldLayoutId id="2147484179" r:id="rId11"/>
  </p:sldLayoutIdLst>
  <p:txStyles>
    <p:titleStyle>
      <a:lvl1pPr algn="l" defTabSz="913814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454" indent="-228454" algn="l" defTabSz="91381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360" indent="-228454" algn="l" defTabSz="9138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267" indent="-228454" algn="l" defTabSz="9138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174" indent="-228454" algn="l" defTabSz="9138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6084" indent="-228454" algn="l" defTabSz="9138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989" indent="-228454" algn="l" defTabSz="9138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69895" indent="-228454" algn="l" defTabSz="9138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6802" indent="-228454" algn="l" defTabSz="9138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3709" indent="-228454" algn="l" defTabSz="9138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38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907" algn="l" defTabSz="9138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814" algn="l" defTabSz="9138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723" algn="l" defTabSz="9138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629" algn="l" defTabSz="9138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534" algn="l" defTabSz="9138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442" algn="l" defTabSz="9138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8349" algn="l" defTabSz="9138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5257" algn="l" defTabSz="9138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alphaModFix amt="0"/>
            <a:lum/>
          </a:blip>
          <a:srcRect/>
          <a:stretch>
            <a:fillRect l="30000" t="-30000" r="-30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id="{E8F7CB73-FC98-4490-8B2F-2B1D0082EB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dirty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DAA30B3C-2483-45E7-8579-23A8A75CD0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dirty="0"/>
              <a:t>คลิกเพื่อแก้ไขสไตล์ของข้อความต้นแบบ</a:t>
            </a:r>
          </a:p>
          <a:p>
            <a:pPr lvl="1"/>
            <a:r>
              <a:rPr lang="th-TH" dirty="0"/>
              <a:t>ระดับที่สอง</a:t>
            </a:r>
          </a:p>
          <a:p>
            <a:pPr lvl="2"/>
            <a:r>
              <a:rPr lang="th-TH" dirty="0"/>
              <a:t>ระดับที่สาม</a:t>
            </a:r>
          </a:p>
          <a:p>
            <a:pPr lvl="3"/>
            <a:r>
              <a:rPr lang="th-TH" dirty="0"/>
              <a:t>ระดับที่สี่</a:t>
            </a:r>
          </a:p>
          <a:p>
            <a:pPr lvl="4"/>
            <a:r>
              <a:rPr lang="th-TH" dirty="0"/>
              <a:t>ระดับที่ห้า</a:t>
            </a:r>
            <a:endParaRPr lang="en-US" dirty="0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34FD5720-73CC-4994-B152-6DE2742305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48698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defRPr>
            </a:lvl1pPr>
          </a:lstStyle>
          <a:p>
            <a:fld id="{C0DDBDE6-11D2-4681-AA41-E10C130DC977}" type="datetime1">
              <a:rPr lang="en-US" smtClean="0"/>
              <a:t>2/27/2025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C5FFA505-7F99-472B-B910-911147D1B2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486985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defRPr>
            </a:lvl1pPr>
          </a:lstStyle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1AD0D858-D9AB-47BB-8D12-57A895E431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48698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defRPr>
            </a:lvl1pPr>
          </a:lstStyle>
          <a:p>
            <a:fld id="{0B959872-D4A7-41BC-A960-1A05A2BAE5A6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9" name="กลุ่ม 8">
            <a:extLst>
              <a:ext uri="{FF2B5EF4-FFF2-40B4-BE49-F238E27FC236}">
                <a16:creationId xmlns:a16="http://schemas.microsoft.com/office/drawing/2014/main" id="{F83230EE-7BB7-41A8-973A-7C4C4B898D75}"/>
              </a:ext>
            </a:extLst>
          </p:cNvPr>
          <p:cNvGrpSpPr/>
          <p:nvPr userDrawn="1"/>
        </p:nvGrpSpPr>
        <p:grpSpPr>
          <a:xfrm flipH="1" flipV="1">
            <a:off x="4544160" y="2568"/>
            <a:ext cx="4602492" cy="3322321"/>
            <a:chOff x="0" y="5182382"/>
            <a:chExt cx="3098400" cy="1677440"/>
          </a:xfrm>
        </p:grpSpPr>
        <p:sp>
          <p:nvSpPr>
            <p:cNvPr id="10" name="Rectangle">
              <a:extLst>
                <a:ext uri="{FF2B5EF4-FFF2-40B4-BE49-F238E27FC236}">
                  <a16:creationId xmlns:a16="http://schemas.microsoft.com/office/drawing/2014/main" id="{2FCD93DC-5551-4035-9110-CBBEF7EF52D6}"/>
                </a:ext>
              </a:extLst>
            </p:cNvPr>
            <p:cNvSpPr/>
            <p:nvPr userDrawn="1"/>
          </p:nvSpPr>
          <p:spPr>
            <a:xfrm>
              <a:off x="0" y="5182382"/>
              <a:ext cx="54529" cy="1677440"/>
            </a:xfrm>
            <a:prstGeom prst="rect">
              <a:avLst/>
            </a:prstGeom>
            <a:gradFill>
              <a:gsLst>
                <a:gs pos="50000">
                  <a:srgbClr val="006738"/>
                </a:gs>
                <a:gs pos="100000">
                  <a:srgbClr val="4C6085"/>
                </a:gs>
                <a:gs pos="0">
                  <a:schemeClr val="bg1"/>
                </a:gs>
              </a:gsLst>
              <a:lin ang="5400000" scaled="1"/>
            </a:gra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defTabSz="619125"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 sz="2400"/>
            </a:p>
          </p:txBody>
        </p:sp>
        <p:sp>
          <p:nvSpPr>
            <p:cNvPr id="11" name="Rectangle">
              <a:extLst>
                <a:ext uri="{FF2B5EF4-FFF2-40B4-BE49-F238E27FC236}">
                  <a16:creationId xmlns:a16="http://schemas.microsoft.com/office/drawing/2014/main" id="{FD98F5B3-BC70-4DEE-B040-2B91F557500F}"/>
                </a:ext>
              </a:extLst>
            </p:cNvPr>
            <p:cNvSpPr/>
            <p:nvPr userDrawn="1"/>
          </p:nvSpPr>
          <p:spPr>
            <a:xfrm rot="5400000">
              <a:off x="1526140" y="5287478"/>
              <a:ext cx="54529" cy="3089990"/>
            </a:xfrm>
            <a:prstGeom prst="rect">
              <a:avLst/>
            </a:prstGeom>
            <a:gradFill>
              <a:gsLst>
                <a:gs pos="50000">
                  <a:srgbClr val="006738"/>
                </a:gs>
                <a:gs pos="100000">
                  <a:srgbClr val="4C6085"/>
                </a:gs>
                <a:gs pos="0">
                  <a:schemeClr val="bg1"/>
                </a:gs>
              </a:gsLst>
              <a:lin ang="5400000" scaled="1"/>
            </a:gra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defTabSz="619125"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 sz="2400"/>
            </a:p>
          </p:txBody>
        </p:sp>
      </p:grpSp>
      <p:grpSp>
        <p:nvGrpSpPr>
          <p:cNvPr id="12" name="กลุ่ม 11">
            <a:extLst>
              <a:ext uri="{FF2B5EF4-FFF2-40B4-BE49-F238E27FC236}">
                <a16:creationId xmlns:a16="http://schemas.microsoft.com/office/drawing/2014/main" id="{2DA36270-DBAE-4B52-99D8-442F97BFCD25}"/>
              </a:ext>
            </a:extLst>
          </p:cNvPr>
          <p:cNvGrpSpPr/>
          <p:nvPr userDrawn="1"/>
        </p:nvGrpSpPr>
        <p:grpSpPr>
          <a:xfrm>
            <a:off x="-281" y="3536274"/>
            <a:ext cx="4602492" cy="3322321"/>
            <a:chOff x="0" y="5182382"/>
            <a:chExt cx="3098400" cy="1677440"/>
          </a:xfrm>
        </p:grpSpPr>
        <p:sp>
          <p:nvSpPr>
            <p:cNvPr id="13" name="Rectangle">
              <a:extLst>
                <a:ext uri="{FF2B5EF4-FFF2-40B4-BE49-F238E27FC236}">
                  <a16:creationId xmlns:a16="http://schemas.microsoft.com/office/drawing/2014/main" id="{68AA53DC-812A-4995-9A28-B073552F7C1B}"/>
                </a:ext>
              </a:extLst>
            </p:cNvPr>
            <p:cNvSpPr/>
            <p:nvPr userDrawn="1"/>
          </p:nvSpPr>
          <p:spPr>
            <a:xfrm>
              <a:off x="0" y="5182382"/>
              <a:ext cx="54529" cy="1677440"/>
            </a:xfrm>
            <a:prstGeom prst="rect">
              <a:avLst/>
            </a:prstGeom>
            <a:gradFill>
              <a:gsLst>
                <a:gs pos="50000">
                  <a:srgbClr val="006738"/>
                </a:gs>
                <a:gs pos="100000">
                  <a:srgbClr val="4C6085"/>
                </a:gs>
                <a:gs pos="0">
                  <a:schemeClr val="bg1"/>
                </a:gs>
              </a:gsLst>
              <a:lin ang="5400000" scaled="1"/>
            </a:gra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defTabSz="619125"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 sz="2400"/>
            </a:p>
          </p:txBody>
        </p:sp>
        <p:sp>
          <p:nvSpPr>
            <p:cNvPr id="14" name="Rectangle">
              <a:extLst>
                <a:ext uri="{FF2B5EF4-FFF2-40B4-BE49-F238E27FC236}">
                  <a16:creationId xmlns:a16="http://schemas.microsoft.com/office/drawing/2014/main" id="{68D5010E-4A16-4FF3-B220-A0C22E0599D2}"/>
                </a:ext>
              </a:extLst>
            </p:cNvPr>
            <p:cNvSpPr/>
            <p:nvPr userDrawn="1"/>
          </p:nvSpPr>
          <p:spPr>
            <a:xfrm rot="5400000">
              <a:off x="1526140" y="5287478"/>
              <a:ext cx="54529" cy="3089990"/>
            </a:xfrm>
            <a:prstGeom prst="rect">
              <a:avLst/>
            </a:prstGeom>
            <a:gradFill>
              <a:gsLst>
                <a:gs pos="50000">
                  <a:srgbClr val="006738"/>
                </a:gs>
                <a:gs pos="100000">
                  <a:srgbClr val="4C6085"/>
                </a:gs>
                <a:gs pos="0">
                  <a:schemeClr val="bg1"/>
                </a:gs>
              </a:gsLst>
              <a:lin ang="5400000" scaled="1"/>
            </a:gra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defTabSz="619125"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 sz="2400"/>
            </a:p>
          </p:txBody>
        </p:sp>
      </p:grpSp>
    </p:spTree>
    <p:extLst>
      <p:ext uri="{BB962C8B-B14F-4D97-AF65-F5344CB8AC3E}">
        <p14:creationId xmlns:p14="http://schemas.microsoft.com/office/powerpoint/2010/main" val="1948859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1" r:id="rId1"/>
    <p:sldLayoutId id="2147484182" r:id="rId2"/>
    <p:sldLayoutId id="2147484183" r:id="rId3"/>
    <p:sldLayoutId id="2147484184" r:id="rId4"/>
    <p:sldLayoutId id="2147484185" r:id="rId5"/>
    <p:sldLayoutId id="2147484186" r:id="rId6"/>
    <p:sldLayoutId id="2147484187" r:id="rId7"/>
    <p:sldLayoutId id="2147484188" r:id="rId8"/>
    <p:sldLayoutId id="2147484189" r:id="rId9"/>
    <p:sldLayoutId id="2147484190" r:id="rId10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b="1" kern="1200">
          <a:solidFill>
            <a:srgbClr val="4C6085"/>
          </a:solidFill>
          <a:latin typeface="Prompt" panose="00000500000000000000" pitchFamily="2" charset="-34"/>
          <a:ea typeface="+mj-ea"/>
          <a:cs typeface="Prompt" panose="00000500000000000000" pitchFamily="2" charset="-34"/>
        </a:defRPr>
      </a:lvl1pPr>
    </p:titleStyle>
    <p:bodyStyle>
      <a:lvl1pPr marL="171450" indent="-171450" algn="l" defTabSz="685800" rtl="0" eaLnBrk="1" latinLnBrk="0" hangingPunct="1">
        <a:lnSpc>
          <a:spcPct val="150000"/>
        </a:lnSpc>
        <a:spcBef>
          <a:spcPts val="0"/>
        </a:spcBef>
        <a:buFont typeface="Arial" panose="020B0604020202020204" pitchFamily="34" charset="0"/>
        <a:buChar char="•"/>
        <a:defRPr sz="2100" kern="1200">
          <a:solidFill>
            <a:srgbClr val="056839"/>
          </a:solidFill>
          <a:latin typeface="Prompt" panose="00000500000000000000" pitchFamily="2" charset="-34"/>
          <a:ea typeface="+mn-ea"/>
          <a:cs typeface="Prompt" panose="00000500000000000000" pitchFamily="2" charset="-34"/>
        </a:defRPr>
      </a:lvl1pPr>
      <a:lvl2pPr marL="514350" indent="-171450" algn="l" defTabSz="685800" rtl="0" eaLnBrk="1" latinLnBrk="0" hangingPunct="1">
        <a:lnSpc>
          <a:spcPct val="150000"/>
        </a:lnSpc>
        <a:spcBef>
          <a:spcPts val="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Prompt" panose="00000500000000000000" pitchFamily="2" charset="-34"/>
          <a:ea typeface="+mn-ea"/>
          <a:cs typeface="Prompt" panose="00000500000000000000" pitchFamily="2" charset="-34"/>
        </a:defRPr>
      </a:lvl2pPr>
      <a:lvl3pPr marL="857250" indent="-171450" algn="l" defTabSz="685800" rtl="0" eaLnBrk="1" latinLnBrk="0" hangingPunct="1">
        <a:lnSpc>
          <a:spcPct val="150000"/>
        </a:lnSpc>
        <a:spcBef>
          <a:spcPts val="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Prompt" panose="00000500000000000000" pitchFamily="2" charset="-34"/>
          <a:ea typeface="+mn-ea"/>
          <a:cs typeface="Prompt" panose="00000500000000000000" pitchFamily="2" charset="-34"/>
        </a:defRPr>
      </a:lvl3pPr>
      <a:lvl4pPr marL="1200150" indent="-171450" algn="l" defTabSz="685800" rtl="0" eaLnBrk="1" latinLnBrk="0" hangingPunct="1">
        <a:lnSpc>
          <a:spcPct val="150000"/>
        </a:lnSpc>
        <a:spcBef>
          <a:spcPts val="0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Prompt" panose="00000500000000000000" pitchFamily="2" charset="-34"/>
          <a:ea typeface="+mn-ea"/>
          <a:cs typeface="Prompt" panose="00000500000000000000" pitchFamily="2" charset="-34"/>
        </a:defRPr>
      </a:lvl4pPr>
      <a:lvl5pPr marL="1543050" indent="-171450" algn="l" defTabSz="685800" rtl="0" eaLnBrk="1" latinLnBrk="0" hangingPunct="1">
        <a:lnSpc>
          <a:spcPct val="150000"/>
        </a:lnSpc>
        <a:spcBef>
          <a:spcPts val="0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Prompt" panose="00000500000000000000" pitchFamily="2" charset="-34"/>
          <a:ea typeface="+mn-ea"/>
          <a:cs typeface="Prompt" panose="00000500000000000000" pitchFamily="2" charset="-34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4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4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0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png"/><Relationship Id="rId7" Type="http://schemas.openxmlformats.org/officeDocument/2006/relationships/image" Target="../media/image22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2.xml"/><Relationship Id="rId6" Type="http://schemas.openxmlformats.org/officeDocument/2006/relationships/image" Target="../media/image21.jpeg"/><Relationship Id="rId5" Type="http://schemas.openxmlformats.org/officeDocument/2006/relationships/image" Target="../media/image20.jpg"/><Relationship Id="rId10" Type="http://schemas.openxmlformats.org/officeDocument/2006/relationships/image" Target="../media/image25.jpeg"/><Relationship Id="rId4" Type="http://schemas.openxmlformats.org/officeDocument/2006/relationships/image" Target="../media/image19.png"/><Relationship Id="rId9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รูปภาพ 7" descr="logoudon.png">
            <a:extLst>
              <a:ext uri="{FF2B5EF4-FFF2-40B4-BE49-F238E27FC236}">
                <a16:creationId xmlns:a16="http://schemas.microsoft.com/office/drawing/2014/main" id="{6CCB000B-3CE9-48AF-AF6B-2F7FBE7EC8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561"/>
          <a:stretch>
            <a:fillRect/>
          </a:stretch>
        </p:blipFill>
        <p:spPr bwMode="auto">
          <a:xfrm>
            <a:off x="293511" y="-2069"/>
            <a:ext cx="790222" cy="776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FB78D43D-A07B-4E9E-868E-648890F3B65D}"/>
              </a:ext>
            </a:extLst>
          </p:cNvPr>
          <p:cNvSpPr txBox="1"/>
          <p:nvPr/>
        </p:nvSpPr>
        <p:spPr>
          <a:xfrm>
            <a:off x="-101894" y="705545"/>
            <a:ext cx="15508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JasmineUPC" panose="02020603050405020304" pitchFamily="18" charset="-34"/>
                <a:ea typeface="Microsoft Sans Serif" panose="020B0604020202020204" pitchFamily="34" charset="0"/>
                <a:cs typeface="JasmineUPC" panose="02020603050405020304" pitchFamily="18" charset="-34"/>
              </a:rPr>
              <a:t>ศูนย์ข้อมูล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JasmineUPC" panose="02020603050405020304" pitchFamily="18" charset="-34"/>
                <a:ea typeface="Microsoft Sans Serif" panose="020B0604020202020204" pitchFamily="34" charset="0"/>
                <a:cs typeface="JasmineUPC" panose="02020603050405020304" pitchFamily="18" charset="-34"/>
              </a:rPr>
              <a:t>RTI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JasmineUPC" panose="02020603050405020304" pitchFamily="18" charset="-34"/>
              <a:ea typeface="Microsoft Sans Serif" panose="020B0604020202020204" pitchFamily="34" charset="0"/>
              <a:cs typeface="JasmineUPC" panose="02020603050405020304" pitchFamily="18" charset="-34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JasmineUPC" panose="02020603050405020304" pitchFamily="18" charset="-34"/>
                <a:ea typeface="Microsoft Sans Serif" panose="020B0604020202020204" pitchFamily="34" charset="0"/>
                <a:cs typeface="JasmineUPC" panose="02020603050405020304" pitchFamily="18" charset="-34"/>
              </a:rPr>
              <a:t>จังหวัดอุดรธานี</a:t>
            </a:r>
          </a:p>
        </p:txBody>
      </p:sp>
      <p:sp>
        <p:nvSpPr>
          <p:cNvPr id="13" name="กล่องข้อความ 12">
            <a:extLst>
              <a:ext uri="{FF2B5EF4-FFF2-40B4-BE49-F238E27FC236}">
                <a16:creationId xmlns:a16="http://schemas.microsoft.com/office/drawing/2014/main" id="{21E1788D-6300-4BE3-83D8-4ADAB0C9F92B}"/>
              </a:ext>
            </a:extLst>
          </p:cNvPr>
          <p:cNvSpPr txBox="1"/>
          <p:nvPr/>
        </p:nvSpPr>
        <p:spPr>
          <a:xfrm>
            <a:off x="1448972" y="110387"/>
            <a:ext cx="76950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IrisUPC" panose="020B0604020202020204" pitchFamily="34" charset="-34"/>
                <a:ea typeface="+mn-ea"/>
                <a:cs typeface="IrisUPC" panose="020B0604020202020204" pitchFamily="34" charset="-34"/>
              </a:rPr>
              <a:t>การประชุมคณะกรรมการวางแผนและประเมินผลสาธารณสุขจังหวัดอุดรธานี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IrisUPC" panose="020B0604020202020204" pitchFamily="34" charset="-34"/>
                <a:ea typeface="+mn-ea"/>
                <a:cs typeface="IrisUPC" panose="020B0604020202020204" pitchFamily="34" charset="-34"/>
              </a:rPr>
              <a:t>ครั้งที่ 4/2568</a:t>
            </a:r>
            <a:r>
              <a:rPr lang="th-TH" sz="2400" b="1" dirty="0">
                <a:solidFill>
                  <a:srgbClr val="000099"/>
                </a:solidFill>
                <a:latin typeface="IrisUPC" panose="020B0604020202020204" pitchFamily="34" charset="-34"/>
                <a:cs typeface="IrisUPC" panose="020B0604020202020204" pitchFamily="34" charset="-34"/>
              </a:rPr>
              <a:t> 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IrisUPC" panose="020B0604020202020204" pitchFamily="34" charset="-34"/>
                <a:ea typeface="+mn-ea"/>
                <a:cs typeface="IrisUPC" panose="020B0604020202020204" pitchFamily="34" charset="-34"/>
              </a:rPr>
              <a:t>วันที่ </a:t>
            </a:r>
            <a:r>
              <a:rPr lang="th-TH" sz="2400" b="1" dirty="0">
                <a:solidFill>
                  <a:srgbClr val="000099"/>
                </a:solidFill>
                <a:latin typeface="IrisUPC" panose="020B0604020202020204" pitchFamily="34" charset="-34"/>
                <a:cs typeface="IrisUPC" panose="020B0604020202020204" pitchFamily="34" charset="-34"/>
              </a:rPr>
              <a:t>28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IrisUPC" panose="020B0604020202020204" pitchFamily="34" charset="-34"/>
                <a:ea typeface="+mn-ea"/>
                <a:cs typeface="IrisUPC" panose="020B0604020202020204" pitchFamily="34" charset="-34"/>
              </a:rPr>
              <a:t> กุมภาพันธ์ 2568 เวลา </a:t>
            </a:r>
            <a:r>
              <a:rPr lang="th-TH" sz="2400" b="1" dirty="0">
                <a:solidFill>
                  <a:srgbClr val="000099"/>
                </a:solidFill>
                <a:latin typeface="IrisUPC" panose="020B0604020202020204" pitchFamily="34" charset="-34"/>
                <a:cs typeface="IrisUPC" panose="020B0604020202020204" pitchFamily="34" charset="-34"/>
              </a:rPr>
              <a:t>13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IrisUPC" panose="020B0604020202020204" pitchFamily="34" charset="-34"/>
                <a:ea typeface="+mn-ea"/>
                <a:cs typeface="IrisUPC" panose="020B0604020202020204" pitchFamily="34" charset="-34"/>
              </a:rPr>
              <a:t>.00 น.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IrisUPC" panose="020B0604020202020204" pitchFamily="34" charset="-34"/>
                <a:ea typeface="+mn-ea"/>
                <a:cs typeface="IrisUPC" panose="020B0604020202020204" pitchFamily="34" charset="-34"/>
              </a:rPr>
              <a:t>ห้องประชุมร่มโพธิ์ทอง1 สำนักงานสาธารณสุขจังหวัดอุดรธานี</a:t>
            </a:r>
          </a:p>
        </p:txBody>
      </p:sp>
      <p:cxnSp>
        <p:nvCxnSpPr>
          <p:cNvPr id="3" name="ตัวเชื่อมต่อตรง 2">
            <a:extLst>
              <a:ext uri="{FF2B5EF4-FFF2-40B4-BE49-F238E27FC236}">
                <a16:creationId xmlns:a16="http://schemas.microsoft.com/office/drawing/2014/main" id="{341972A5-3F67-4145-9326-ABE24CAF5D7A}"/>
              </a:ext>
            </a:extLst>
          </p:cNvPr>
          <p:cNvCxnSpPr>
            <a:cxnSpLocks/>
          </p:cNvCxnSpPr>
          <p:nvPr/>
        </p:nvCxnSpPr>
        <p:spPr>
          <a:xfrm>
            <a:off x="74426" y="1344867"/>
            <a:ext cx="8995147" cy="0"/>
          </a:xfrm>
          <a:prstGeom prst="line">
            <a:avLst/>
          </a:prstGeom>
          <a:ln w="53975" cmpd="thickThin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แผนผังลำดับงาน: ป้อนข้อมูลด้วยตนเอง 5">
            <a:extLst>
              <a:ext uri="{FF2B5EF4-FFF2-40B4-BE49-F238E27FC236}">
                <a16:creationId xmlns:a16="http://schemas.microsoft.com/office/drawing/2014/main" id="{CF1B2844-5F21-4A63-9F6E-5A5F68A04183}"/>
              </a:ext>
            </a:extLst>
          </p:cNvPr>
          <p:cNvSpPr/>
          <p:nvPr/>
        </p:nvSpPr>
        <p:spPr>
          <a:xfrm>
            <a:off x="4767923" y="3827721"/>
            <a:ext cx="4150896" cy="1285699"/>
          </a:xfrm>
          <a:prstGeom prst="flowChartManualInpu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lyUPC" panose="020B0604020202020204" pitchFamily="34" charset="-34"/>
                <a:ea typeface="+mn-ea"/>
                <a:cs typeface="LilyUPC" panose="020B0604020202020204" pitchFamily="34" charset="-34"/>
              </a:rPr>
              <a:t>พญ.สืบศิริ บัณฑิตภิรมย์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lyUPC" panose="020B0604020202020204" pitchFamily="34" charset="-34"/>
                <a:ea typeface="+mn-ea"/>
                <a:cs typeface="LilyUPC" panose="020B0604020202020204" pitchFamily="34" charset="-34"/>
              </a:rPr>
              <a:t>รองนายแพทย์สาธารณสุขจังหวัดอุดรธานี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lyUPC" panose="020B0604020202020204" pitchFamily="34" charset="-34"/>
                <a:ea typeface="+mn-ea"/>
                <a:cs typeface="LilyUPC" panose="020B0604020202020204" pitchFamily="34" charset="-34"/>
              </a:rPr>
              <a:t>ด้านเวชกรรมป้องกัน</a:t>
            </a:r>
          </a:p>
        </p:txBody>
      </p:sp>
      <p:pic>
        <p:nvPicPr>
          <p:cNvPr id="10" name="ตัวแทนเนื้อหา 4">
            <a:extLst>
              <a:ext uri="{FF2B5EF4-FFF2-40B4-BE49-F238E27FC236}">
                <a16:creationId xmlns:a16="http://schemas.microsoft.com/office/drawing/2014/main" id="{CAECFE42-14AF-4E9D-A231-7AA305539CA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4924" t="24682" r="11757" b="25548"/>
          <a:stretch/>
        </p:blipFill>
        <p:spPr>
          <a:xfrm>
            <a:off x="3296653" y="5438216"/>
            <a:ext cx="1206460" cy="1479158"/>
          </a:xfrm>
          <a:prstGeom prst="rect">
            <a:avLst/>
          </a:prstGeom>
        </p:spPr>
      </p:pic>
      <p:pic>
        <p:nvPicPr>
          <p:cNvPr id="12" name="ตัวแทนเนื้อหา 16">
            <a:extLst>
              <a:ext uri="{FF2B5EF4-FFF2-40B4-BE49-F238E27FC236}">
                <a16:creationId xmlns:a16="http://schemas.microsoft.com/office/drawing/2014/main" id="{E41805D5-FE88-40FF-B049-DE060406ACA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5592" t="20811" r="11757" b="21953"/>
          <a:stretch/>
        </p:blipFill>
        <p:spPr>
          <a:xfrm>
            <a:off x="4640889" y="5438217"/>
            <a:ext cx="1206461" cy="1479158"/>
          </a:xfrm>
          <a:prstGeom prst="rect">
            <a:avLst/>
          </a:prstGeom>
        </p:spPr>
      </p:pic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CE25F910-F6AE-4F22-5FCF-5258AB69FC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944978"/>
            <a:ext cx="2883262" cy="1913021"/>
          </a:xfrm>
          <a:prstGeom prst="rect">
            <a:avLst/>
          </a:prstGeom>
        </p:spPr>
      </p:pic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A81E0A7F-B39E-440F-A65B-156F9FF5C99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28295" y="5113420"/>
            <a:ext cx="3015705" cy="1744579"/>
          </a:xfrm>
          <a:prstGeom prst="rect">
            <a:avLst/>
          </a:prstGeom>
        </p:spPr>
      </p:pic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68C56BF7-B653-5A47-6B78-A038DA6F9691}"/>
              </a:ext>
            </a:extLst>
          </p:cNvPr>
          <p:cNvSpPr txBox="1"/>
          <p:nvPr/>
        </p:nvSpPr>
        <p:spPr>
          <a:xfrm>
            <a:off x="31339" y="1389955"/>
            <a:ext cx="9035706" cy="2585323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 defTabSz="914400">
              <a:spcBef>
                <a:spcPct val="0"/>
              </a:spcBef>
              <a:defRPr/>
            </a:pPr>
            <a:r>
              <a:rPr lang="th-TH" sz="5400" b="1" dirty="0">
                <a:solidFill>
                  <a:srgbClr val="0000FF"/>
                </a:solidFill>
                <a:effectLst>
                  <a:glow rad="63500">
                    <a:srgbClr val="009DD9">
                      <a:satMod val="175000"/>
                      <a:alpha val="40000"/>
                    </a:srgbClr>
                  </a:glow>
                </a:effectLst>
                <a:latin typeface="BrowalliaUPC" panose="020B0604020202020204" pitchFamily="34" charset="-34"/>
                <a:cs typeface="BrowalliaUPC" panose="020B0604020202020204" pitchFamily="34" charset="-34"/>
              </a:rPr>
              <a:t>สถิติอุบัติเหตุภาพรวมของจังหวัดอุดรธานี  </a:t>
            </a:r>
            <a:r>
              <a:rPr lang="th-TH" sz="5400" b="1" dirty="0">
                <a:solidFill>
                  <a:srgbClr val="FF33CC"/>
                </a:solidFill>
                <a:effectLst>
                  <a:glow rad="63500">
                    <a:srgbClr val="009DD9">
                      <a:satMod val="175000"/>
                      <a:alpha val="40000"/>
                    </a:srgbClr>
                  </a:glow>
                </a:effectLst>
                <a:latin typeface="BrowalliaUPC" panose="020B0604020202020204" pitchFamily="34" charset="-34"/>
                <a:cs typeface="BrowalliaUPC" panose="020B0604020202020204" pitchFamily="34" charset="-34"/>
              </a:rPr>
              <a:t>และแนวโน้มความเสี่ยงการเกิดอุบัติเหตุของจังหวัดอุดรธานี</a:t>
            </a:r>
            <a:endParaRPr lang="th-TH" sz="5400" b="1" dirty="0">
              <a:solidFill>
                <a:srgbClr val="FF0000"/>
              </a:solidFill>
              <a:effectLst>
                <a:glow rad="63500">
                  <a:srgbClr val="009DD9">
                    <a:satMod val="175000"/>
                    <a:alpha val="40000"/>
                  </a:srgbClr>
                </a:glow>
              </a:effectLst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66247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3E1DC815-8BEC-5809-1E63-F85568534C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87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7860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30D69CBC-50B8-E1F3-4560-E6CBFBBC80B2}"/>
              </a:ext>
            </a:extLst>
          </p:cNvPr>
          <p:cNvSpPr txBox="1"/>
          <p:nvPr/>
        </p:nvSpPr>
        <p:spPr>
          <a:xfrm>
            <a:off x="6979349" y="0"/>
            <a:ext cx="2493665" cy="683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</a:t>
            </a:r>
            <a:r>
              <a:rPr kumimoji="0" lang="th-TH" sz="2400" b="1" i="0" u="sng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อำเภอจำนวนตายสูง </a:t>
            </a:r>
          </a:p>
          <a:p>
            <a:pPr marL="342900" marR="0" lvl="0" indent="-34290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เมืองอุดรธานี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(14)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342900" marR="0" lvl="0" indent="-34290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บ้านดุง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(8) </a:t>
            </a:r>
          </a:p>
          <a:p>
            <a:pPr marL="342900" marR="0" lvl="0" indent="-34290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หนองหาน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(6) </a:t>
            </a:r>
          </a:p>
          <a:p>
            <a:pPr marL="342900" marR="0" lvl="0" indent="-34290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เพ็ญ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(5)</a:t>
            </a:r>
          </a:p>
          <a:p>
            <a:pPr marL="0" marR="0" lvl="0" indent="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th-TH" sz="2400" b="1" i="0" u="sng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ตำบลจำนวนตายสูง</a:t>
            </a:r>
          </a:p>
          <a:p>
            <a:pPr marL="342900" marR="0" lvl="0" indent="-34290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โพนงาม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(3)</a:t>
            </a:r>
          </a:p>
          <a:p>
            <a:pPr marL="342900" marR="0" lvl="0" indent="-34290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สามพร้าว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(3) </a:t>
            </a:r>
          </a:p>
          <a:p>
            <a:pPr marL="0" marR="0" lvl="0" indent="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th-TH" sz="2400" b="1" i="0" u="sng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อปท.จำนวนตายสูง</a:t>
            </a:r>
          </a:p>
          <a:p>
            <a:pPr marL="342900" marR="0" lvl="0" indent="-34290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อบต.โพนงาม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(3)</a:t>
            </a:r>
          </a:p>
          <a:p>
            <a:pPr marL="342900" marR="0" lvl="0" indent="-34290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อบต.สามพร้าว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(3) </a:t>
            </a:r>
          </a:p>
          <a:p>
            <a:pPr marL="0" marR="0" lvl="0" indent="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th-TH" sz="2400" b="1" i="0" u="sng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หมู่บ้านจำนวนตายสูง</a:t>
            </a:r>
          </a:p>
          <a:p>
            <a:pPr marL="342900" marR="0" lvl="0" indent="-34290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บ้านนิคมหนองตาลม.20</a:t>
            </a:r>
          </a:p>
          <a:p>
            <a:pPr marL="0" marR="0" lvl="0" indent="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ต.โพนงาม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(3)</a:t>
            </a:r>
          </a:p>
          <a:p>
            <a:pPr marL="342900" marR="0" lvl="0" indent="-34290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บ้านผึ้งม.2 ต.นาไหม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(2)</a:t>
            </a:r>
          </a:p>
          <a:p>
            <a:pPr marL="0" marR="0" lvl="0" indent="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</a:t>
            </a:r>
            <a:r>
              <a:rPr kumimoji="0" lang="th-TH" sz="2400" b="1" i="0" u="sng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ถนนเสียจำนวนตายสูง</a:t>
            </a:r>
          </a:p>
          <a:p>
            <a:pPr marL="342900" marR="0" lvl="0" indent="-34290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อุดร-สกล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(6)</a:t>
            </a:r>
          </a:p>
          <a:p>
            <a:pPr marL="342900" marR="0" lvl="0" indent="-34290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มิตรภาพอด.-ขก.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(4)</a:t>
            </a:r>
          </a:p>
          <a:p>
            <a:pPr marL="342900" marR="0" lvl="0" indent="-34290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สร้างคอม-บ้านดุง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(3)</a:t>
            </a:r>
          </a:p>
          <a:p>
            <a:pPr marL="342900" marR="0" lvl="0" indent="-34290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บ้านดุง-สุมเส้า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(3)</a:t>
            </a:r>
          </a:p>
        </p:txBody>
      </p:sp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DC4491CD-F133-0632-3D89-38841A76509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5795"/>
          <a:stretch/>
        </p:blipFill>
        <p:spPr>
          <a:xfrm>
            <a:off x="0" y="0"/>
            <a:ext cx="7027752" cy="6832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8476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1A0F69B5-C56C-E8A8-546F-1B6CED7F7A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7185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9F79E322-AD58-08D7-4673-D8BF710C11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BDBC20AB-397E-0276-7DE6-DBC8BC260C43}"/>
              </a:ext>
            </a:extLst>
          </p:cNvPr>
          <p:cNvSpPr txBox="1"/>
          <p:nvPr/>
        </p:nvSpPr>
        <p:spPr>
          <a:xfrm>
            <a:off x="1415573" y="4391534"/>
            <a:ext cx="6952249" cy="1415772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6956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itr Medium" panose="00000600000000000000" pitchFamily="2" charset="-34"/>
                <a:ea typeface="+mn-ea"/>
                <a:cs typeface="Mitr Medium" panose="00000600000000000000" pitchFamily="2" charset="-34"/>
              </a:rPr>
              <a:t>จำนวน </a:t>
            </a:r>
            <a:r>
              <a:rPr lang="th-TH" sz="1600" dirty="0">
                <a:solidFill>
                  <a:srgbClr val="FF0000"/>
                </a:solidFill>
                <a:latin typeface="Mitr Medium" panose="00000600000000000000" pitchFamily="2" charset="-34"/>
                <a:cs typeface="Mitr Medium" panose="00000600000000000000" pitchFamily="2" charset="-34"/>
              </a:rPr>
              <a:t>21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itr Medium" panose="00000600000000000000" pitchFamily="2" charset="-34"/>
                <a:ea typeface="+mn-ea"/>
                <a:cs typeface="Mitr Medium" panose="00000600000000000000" pitchFamily="2" charset="-34"/>
              </a:rPr>
              <a:t> ราย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Mitr Medium" panose="00000600000000000000" pitchFamily="2" charset="-34"/>
                <a:ea typeface="+mn-ea"/>
                <a:cs typeface="Mitr Medium" panose="00000600000000000000" pitchFamily="2" charset="-34"/>
              </a:rPr>
              <a:t>(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Mitr Medium" panose="00000600000000000000" pitchFamily="2" charset="-34"/>
                <a:ea typeface="+mn-ea"/>
                <a:cs typeface="Mitr Medium" panose="00000600000000000000" pitchFamily="2" charset="-34"/>
              </a:rPr>
              <a:t>จยย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Mitr Medium" panose="00000600000000000000" pitchFamily="2" charset="-34"/>
                <a:ea typeface="+mn-ea"/>
                <a:cs typeface="Mitr Medium" panose="00000600000000000000" pitchFamily="2" charset="-34"/>
              </a:rPr>
              <a:t>.17คน </a:t>
            </a:r>
            <a:r>
              <a:rPr lang="th-TH" sz="1400" dirty="0">
                <a:solidFill>
                  <a:srgbClr val="0000FF"/>
                </a:solidFill>
                <a:latin typeface="Mitr Medium" panose="00000600000000000000" pitchFamily="2" charset="-34"/>
                <a:cs typeface="Mitr Medium" panose="00000600000000000000" pitchFamily="2" charset="-34"/>
              </a:rPr>
              <a:t>(</a:t>
            </a:r>
            <a:r>
              <a:rPr lang="en-US" sz="1400" dirty="0">
                <a:solidFill>
                  <a:srgbClr val="0000FF"/>
                </a:solidFill>
                <a:latin typeface="Mitr Medium" panose="00000600000000000000" pitchFamily="2" charset="-34"/>
                <a:cs typeface="Mitr Medium" panose="00000600000000000000" pitchFamily="2" charset="-34"/>
              </a:rPr>
              <a:t>82%)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Mitr Medium" panose="00000600000000000000" pitchFamily="2" charset="-34"/>
                <a:ea typeface="+mn-ea"/>
                <a:cs typeface="Mitr Medium" panose="00000600000000000000" pitchFamily="2" charset="-34"/>
              </a:rPr>
              <a:t>/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Mitr Medium" panose="00000600000000000000" pitchFamily="2" charset="-34"/>
                <a:ea typeface="+mn-ea"/>
                <a:cs typeface="Mitr Medium" panose="00000600000000000000" pitchFamily="2" charset="-34"/>
              </a:rPr>
              <a:t>ปิ๊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Mitr Medium" panose="00000600000000000000" pitchFamily="2" charset="-34"/>
                <a:ea typeface="+mn-ea"/>
                <a:cs typeface="Mitr Medium" panose="00000600000000000000" pitchFamily="2" charset="-34"/>
              </a:rPr>
              <a:t>กอ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Mitr Medium" panose="00000600000000000000" pitchFamily="2" charset="-34"/>
                <a:ea typeface="+mn-ea"/>
                <a:cs typeface="Mitr Medium" panose="00000600000000000000" pitchFamily="2" charset="-34"/>
              </a:rPr>
              <a:t>ัฟ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Mitr Medium" panose="00000600000000000000" pitchFamily="2" charset="-34"/>
                <a:ea typeface="+mn-ea"/>
                <a:cs typeface="Mitr Medium" panose="00000600000000000000" pitchFamily="2" charset="-34"/>
              </a:rPr>
              <a:t>1/สามล้อเครื่อง1/คนเดินเท้า2)</a:t>
            </a:r>
          </a:p>
          <a:p>
            <a:pPr marL="0" marR="0" lvl="0" indent="0" algn="l" defTabSz="456956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itr Medium" panose="00000600000000000000" pitchFamily="2" charset="-34"/>
                <a:ea typeface="+mn-ea"/>
                <a:cs typeface="Mitr Medium" panose="00000600000000000000" pitchFamily="2" charset="-34"/>
              </a:rPr>
              <a:t>คู่กรณี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Mitr Medium" panose="00000600000000000000" pitchFamily="2" charset="-34"/>
                <a:ea typeface="+mn-ea"/>
                <a:cs typeface="Mitr Medium" panose="00000600000000000000" pitchFamily="2" charset="-34"/>
              </a:rPr>
              <a:t>ล้มเอง10คน(</a:t>
            </a:r>
            <a:r>
              <a:rPr lang="en-US" sz="1400" dirty="0">
                <a:solidFill>
                  <a:srgbClr val="0000FF"/>
                </a:solidFill>
                <a:latin typeface="Mitr Medium" panose="00000600000000000000" pitchFamily="2" charset="-34"/>
                <a:cs typeface="Mitr Medium" panose="00000600000000000000" pitchFamily="2" charset="-34"/>
              </a:rPr>
              <a:t>4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Mitr Medium" panose="00000600000000000000" pitchFamily="2" charset="-34"/>
                <a:ea typeface="+mn-ea"/>
                <a:cs typeface="Mitr Medium" panose="00000600000000000000" pitchFamily="2" charset="-34"/>
              </a:rPr>
              <a:t>7%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Mitr Medium" panose="00000600000000000000" pitchFamily="2" charset="-34"/>
                <a:ea typeface="+mn-ea"/>
                <a:cs typeface="Mitr Medium" panose="00000600000000000000" pitchFamily="2" charset="-34"/>
              </a:rPr>
              <a:t>)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Mitr Medium" panose="00000600000000000000" pitchFamily="2" charset="-34"/>
                <a:ea typeface="+mn-ea"/>
                <a:cs typeface="Mitr Medium" panose="00000600000000000000" pitchFamily="2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Mitr Medium" panose="00000600000000000000" pitchFamily="2" charset="-34"/>
                <a:ea typeface="+mn-ea"/>
                <a:cs typeface="Mitr Medium" panose="00000600000000000000" pitchFamily="2" charset="-34"/>
              </a:rPr>
              <a:t> รถบรรทุก4คน(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Mitr Medium" panose="00000600000000000000" pitchFamily="2" charset="-34"/>
                <a:ea typeface="+mn-ea"/>
                <a:cs typeface="Mitr Medium" panose="00000600000000000000" pitchFamily="2" charset="-34"/>
              </a:rPr>
              <a:t>19%)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Mitr Medium" panose="00000600000000000000" pitchFamily="2" charset="-34"/>
              <a:ea typeface="+mn-ea"/>
              <a:cs typeface="Mitr Medium" panose="00000600000000000000" pitchFamily="2" charset="-34"/>
            </a:endParaRPr>
          </a:p>
          <a:p>
            <a:pPr marL="0" marR="0" lvl="0" indent="0" algn="l" defTabSz="456956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Mitr Medium" panose="00000600000000000000" pitchFamily="2" charset="-34"/>
                <a:ea typeface="+mn-ea"/>
                <a:cs typeface="Mitr Medium" panose="00000600000000000000" pitchFamily="2" charset="-34"/>
              </a:rPr>
              <a:t>พฤติกรรม	ขับเร็ว(72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Mitr Medium" panose="00000600000000000000" pitchFamily="2" charset="-34"/>
                <a:ea typeface="+mn-ea"/>
                <a:cs typeface="Mitr Medium" panose="00000600000000000000" pitchFamily="2" charset="-34"/>
              </a:rPr>
              <a:t>%)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itr Medium" panose="00000600000000000000" pitchFamily="2" charset="-34"/>
                <a:ea typeface="+mn-ea"/>
                <a:cs typeface="Mitr Medium" panose="00000600000000000000" pitchFamily="2" charset="-34"/>
              </a:rPr>
              <a:t>ไม่สวมหมวก(100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itr Medium" panose="00000600000000000000" pitchFamily="2" charset="-34"/>
                <a:ea typeface="+mn-ea"/>
                <a:cs typeface="Mitr Medium" panose="00000600000000000000" pitchFamily="2" charset="-34"/>
              </a:rPr>
              <a:t>%</a:t>
            </a:r>
            <a:r>
              <a:rPr lang="en-US" sz="1400" dirty="0">
                <a:solidFill>
                  <a:srgbClr val="FF0000"/>
                </a:solidFill>
                <a:latin typeface="Mitr Medium" panose="00000600000000000000" pitchFamily="2" charset="-34"/>
                <a:cs typeface="Mitr Medium" panose="00000600000000000000" pitchFamily="2" charset="-34"/>
              </a:rPr>
              <a:t>)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itr Medium" panose="00000600000000000000" pitchFamily="2" charset="-34"/>
                <a:ea typeface="+mn-ea"/>
                <a:cs typeface="Mitr Medium" panose="00000600000000000000" pitchFamily="2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Mitr Medium" panose="00000600000000000000" pitchFamily="2" charset="-34"/>
                <a:ea typeface="+mn-ea"/>
                <a:cs typeface="Mitr Medium" panose="00000600000000000000" pitchFamily="2" charset="-34"/>
              </a:rPr>
              <a:t>ดื่มแล้วขับ</a:t>
            </a:r>
            <a:r>
              <a:rPr lang="en-US" sz="1400" dirty="0">
                <a:solidFill>
                  <a:srgbClr val="0000FF"/>
                </a:solidFill>
                <a:latin typeface="Mitr Medium" panose="00000600000000000000" pitchFamily="2" charset="-34"/>
                <a:cs typeface="Mitr Medium" panose="00000600000000000000" pitchFamily="2" charset="-34"/>
              </a:rPr>
              <a:t>(47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Mitr Medium" panose="00000600000000000000" pitchFamily="2" charset="-34"/>
                <a:ea typeface="+mn-ea"/>
                <a:cs typeface="Mitr Medium" panose="00000600000000000000" pitchFamily="2" charset="-34"/>
              </a:rPr>
              <a:t>%</a:t>
            </a:r>
            <a:r>
              <a:rPr lang="en-US" sz="1400" dirty="0">
                <a:solidFill>
                  <a:srgbClr val="0000FF"/>
                </a:solidFill>
                <a:latin typeface="Mitr Medium" panose="00000600000000000000" pitchFamily="2" charset="-34"/>
                <a:cs typeface="Mitr Medium" panose="00000600000000000000" pitchFamily="2" charset="-34"/>
              </a:rPr>
              <a:t>)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Mitr Medium" panose="00000600000000000000" pitchFamily="2" charset="-34"/>
              <a:ea typeface="+mn-ea"/>
              <a:cs typeface="Mitr Medium" panose="00000600000000000000" pitchFamily="2" charset="-34"/>
            </a:endParaRPr>
          </a:p>
          <a:p>
            <a:pPr marL="0" marR="0" lvl="0" indent="0" algn="l" defTabSz="456956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Mitr Medium" panose="00000600000000000000" pitchFamily="2" charset="-34"/>
                <a:ea typeface="+mn-ea"/>
                <a:cs typeface="Mitr Medium" panose="00000600000000000000" pitchFamily="2" charset="-34"/>
              </a:rPr>
              <a:t>กลุ่มเสียชีวิตมากที่สุด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itr Medium" panose="00000600000000000000" pitchFamily="2" charset="-34"/>
                <a:ea typeface="+mn-ea"/>
                <a:cs typeface="Mitr Medium" panose="00000600000000000000" pitchFamily="2" charset="-34"/>
              </a:rPr>
              <a:t>เป็นกลุ่มผู้สูงอายุ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itr Medium" panose="00000600000000000000" pitchFamily="2" charset="-34"/>
                <a:ea typeface="+mn-ea"/>
                <a:cs typeface="Mitr Medium" panose="00000600000000000000" pitchFamily="2" charset="-34"/>
              </a:rPr>
              <a:t>60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itr Medium" panose="00000600000000000000" pitchFamily="2" charset="-34"/>
                <a:ea typeface="+mn-ea"/>
                <a:cs typeface="Mitr Medium" panose="00000600000000000000" pitchFamily="2" charset="-34"/>
              </a:rPr>
              <a:t>ปีขึ้นไป(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itr Medium" panose="00000600000000000000" pitchFamily="2" charset="-34"/>
                <a:ea typeface="+mn-ea"/>
                <a:cs typeface="Mitr Medium" panose="00000600000000000000" pitchFamily="2" charset="-34"/>
              </a:rPr>
              <a:t>33%</a:t>
            </a:r>
            <a:r>
              <a:rPr lang="en-US" sz="1400" dirty="0">
                <a:solidFill>
                  <a:srgbClr val="FF0000"/>
                </a:solidFill>
                <a:latin typeface="Mitr Medium" panose="00000600000000000000" pitchFamily="2" charset="-34"/>
                <a:cs typeface="Mitr Medium" panose="00000600000000000000" pitchFamily="2" charset="-34"/>
              </a:rPr>
              <a:t>) </a:t>
            </a:r>
            <a:r>
              <a:rPr lang="th-TH" sz="1400" dirty="0">
                <a:solidFill>
                  <a:srgbClr val="0000FF"/>
                </a:solidFill>
                <a:latin typeface="Mitr Medium" panose="00000600000000000000" pitchFamily="2" charset="-34"/>
                <a:cs typeface="Mitr Medium" panose="00000600000000000000" pitchFamily="2" charset="-34"/>
              </a:rPr>
              <a:t>และกลุ่ม20-29ปี(24</a:t>
            </a:r>
            <a:r>
              <a:rPr lang="en-US" sz="1400" dirty="0">
                <a:solidFill>
                  <a:srgbClr val="0000FF"/>
                </a:solidFill>
                <a:latin typeface="Mitr Medium" panose="00000600000000000000" pitchFamily="2" charset="-34"/>
                <a:cs typeface="Mitr Medium" panose="00000600000000000000" pitchFamily="2" charset="-34"/>
              </a:rPr>
              <a:t>%)</a:t>
            </a:r>
          </a:p>
          <a:p>
            <a:pPr marL="0" marR="0" lvl="0" indent="0" algn="l" defTabSz="456956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400" dirty="0">
                <a:solidFill>
                  <a:srgbClr val="0000FF"/>
                </a:solidFill>
                <a:latin typeface="Mitr Medium" panose="00000600000000000000" pitchFamily="2" charset="-34"/>
                <a:cs typeface="Mitr Medium" panose="00000600000000000000" pitchFamily="2" charset="-34"/>
              </a:rPr>
              <a:t>ช่วงเวลาเกิดเหตุมาหที่สุด </a:t>
            </a:r>
            <a:r>
              <a:rPr lang="th-TH" sz="1400" dirty="0">
                <a:solidFill>
                  <a:srgbClr val="FF0000"/>
                </a:solidFill>
                <a:latin typeface="Mitr Medium" panose="00000600000000000000" pitchFamily="2" charset="-34"/>
                <a:cs typeface="Mitr Medium" panose="00000600000000000000" pitchFamily="2" charset="-34"/>
              </a:rPr>
              <a:t>20.00-00.00น.(</a:t>
            </a:r>
            <a:r>
              <a:rPr lang="en-US" sz="1400" dirty="0">
                <a:solidFill>
                  <a:srgbClr val="FF0000"/>
                </a:solidFill>
                <a:latin typeface="Mitr Medium" panose="00000600000000000000" pitchFamily="2" charset="-34"/>
                <a:cs typeface="Mitr Medium" panose="00000600000000000000" pitchFamily="2" charset="-34"/>
              </a:rPr>
              <a:t>33%) </a:t>
            </a:r>
            <a:r>
              <a:rPr lang="th-TH" sz="1400" dirty="0">
                <a:solidFill>
                  <a:srgbClr val="0000FF"/>
                </a:solidFill>
                <a:latin typeface="Mitr Medium" panose="00000600000000000000" pitchFamily="2" charset="-34"/>
                <a:cs typeface="Mitr Medium" panose="00000600000000000000" pitchFamily="2" charset="-34"/>
              </a:rPr>
              <a:t>และ00.01-04.00น.(24</a:t>
            </a:r>
            <a:r>
              <a:rPr lang="en-US" sz="1400" dirty="0">
                <a:solidFill>
                  <a:srgbClr val="0000FF"/>
                </a:solidFill>
                <a:latin typeface="Mitr Medium" panose="00000600000000000000" pitchFamily="2" charset="-34"/>
                <a:cs typeface="Mitr Medium" panose="00000600000000000000" pitchFamily="2" charset="-34"/>
              </a:rPr>
              <a:t>%)</a:t>
            </a:r>
          </a:p>
          <a:p>
            <a:pPr marL="0" marR="0" lvl="0" indent="0" algn="l" defTabSz="456956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400" dirty="0">
                <a:solidFill>
                  <a:srgbClr val="0000FF"/>
                </a:solidFill>
                <a:latin typeface="Mitr Medium" panose="00000600000000000000" pitchFamily="2" charset="-34"/>
                <a:cs typeface="Mitr Medium" panose="00000600000000000000" pitchFamily="2" charset="-34"/>
              </a:rPr>
              <a:t>เดือนนี้เชื่อมโยงกับดื่มงานบุญ/หมอลำ </a:t>
            </a:r>
            <a:r>
              <a:rPr lang="th-TH" sz="1400" dirty="0">
                <a:solidFill>
                  <a:srgbClr val="FF0000"/>
                </a:solidFill>
                <a:latin typeface="Mitr Medium" panose="00000600000000000000" pitchFamily="2" charset="-34"/>
                <a:cs typeface="Mitr Medium" panose="00000600000000000000" pitchFamily="2" charset="-34"/>
              </a:rPr>
              <a:t>5คน </a:t>
            </a:r>
            <a:r>
              <a:rPr lang="th-TH" sz="1400" dirty="0">
                <a:latin typeface="Mitr Medium" panose="00000600000000000000" pitchFamily="2" charset="-34"/>
                <a:cs typeface="Mitr Medium" panose="00000600000000000000" pitchFamily="2" charset="-34"/>
              </a:rPr>
              <a:t>ได้แก่ </a:t>
            </a:r>
            <a:r>
              <a:rPr lang="th-TH" sz="1400" dirty="0">
                <a:solidFill>
                  <a:srgbClr val="0000FF"/>
                </a:solidFill>
                <a:latin typeface="Mitr Medium" panose="00000600000000000000" pitchFamily="2" charset="-34"/>
                <a:cs typeface="Mitr Medium" panose="00000600000000000000" pitchFamily="2" charset="-34"/>
              </a:rPr>
              <a:t>(บ้านดุง/หนองหาน/น้ำโสม/ไชยวาน2)</a:t>
            </a:r>
            <a:endParaRPr lang="en-US" sz="1400" dirty="0">
              <a:solidFill>
                <a:srgbClr val="0000FF"/>
              </a:solidFill>
              <a:latin typeface="Mitr Medium" panose="00000600000000000000" pitchFamily="2" charset="-34"/>
              <a:cs typeface="Mitr Medium" panose="000006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31457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ลูกศร: รูปห้าเหลี่ยม 12">
            <a:extLst>
              <a:ext uri="{FF2B5EF4-FFF2-40B4-BE49-F238E27FC236}">
                <a16:creationId xmlns:a16="http://schemas.microsoft.com/office/drawing/2014/main" id="{02C91828-5BA5-7E3A-83D3-B18755D028F8}"/>
              </a:ext>
            </a:extLst>
          </p:cNvPr>
          <p:cNvSpPr/>
          <p:nvPr/>
        </p:nvSpPr>
        <p:spPr>
          <a:xfrm>
            <a:off x="112709" y="1229960"/>
            <a:ext cx="1537295" cy="1645710"/>
          </a:xfrm>
          <a:prstGeom prst="homePlate">
            <a:avLst/>
          </a:prstGeom>
          <a:solidFill>
            <a:schemeClr val="accent2"/>
          </a:solidFill>
          <a:ln w="3810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72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คน</a:t>
            </a:r>
            <a:endParaRPr kumimoji="0" lang="en-US" sz="72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JasmineUPC" panose="02020603050405020304" pitchFamily="18" charset="-34"/>
              <a:ea typeface="+mn-ea"/>
              <a:cs typeface="JasmineUPC" panose="02020603050405020304" pitchFamily="18" charset="-34"/>
            </a:endParaRPr>
          </a:p>
        </p:txBody>
      </p:sp>
      <p:sp>
        <p:nvSpPr>
          <p:cNvPr id="14" name="ลูกศร: รูปห้าเหลี่ยม 13">
            <a:extLst>
              <a:ext uri="{FF2B5EF4-FFF2-40B4-BE49-F238E27FC236}">
                <a16:creationId xmlns:a16="http://schemas.microsoft.com/office/drawing/2014/main" id="{365E728B-BEE8-69E0-DAC5-2B012D831727}"/>
              </a:ext>
            </a:extLst>
          </p:cNvPr>
          <p:cNvSpPr/>
          <p:nvPr/>
        </p:nvSpPr>
        <p:spPr>
          <a:xfrm>
            <a:off x="95693" y="3429000"/>
            <a:ext cx="1545484" cy="1382756"/>
          </a:xfrm>
          <a:prstGeom prst="homePlate">
            <a:avLst/>
          </a:prstGeom>
          <a:solidFill>
            <a:schemeClr val="accent2"/>
          </a:solidFill>
          <a:ln w="3810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72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รถ</a:t>
            </a:r>
            <a:endParaRPr kumimoji="0" lang="en-US" sz="72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JasmineUPC" panose="02020603050405020304" pitchFamily="18" charset="-34"/>
              <a:ea typeface="+mn-ea"/>
              <a:cs typeface="JasmineUPC" panose="02020603050405020304" pitchFamily="18" charset="-34"/>
            </a:endParaRPr>
          </a:p>
        </p:txBody>
      </p:sp>
      <p:sp>
        <p:nvSpPr>
          <p:cNvPr id="15" name="ลูกศร: รูปห้าเหลี่ยม 14">
            <a:extLst>
              <a:ext uri="{FF2B5EF4-FFF2-40B4-BE49-F238E27FC236}">
                <a16:creationId xmlns:a16="http://schemas.microsoft.com/office/drawing/2014/main" id="{FED0FC88-347B-8D5D-A6FC-DF898C8E3129}"/>
              </a:ext>
            </a:extLst>
          </p:cNvPr>
          <p:cNvSpPr/>
          <p:nvPr/>
        </p:nvSpPr>
        <p:spPr>
          <a:xfrm>
            <a:off x="95693" y="5294748"/>
            <a:ext cx="1537295" cy="1382756"/>
          </a:xfrm>
          <a:prstGeom prst="homePlate">
            <a:avLst>
              <a:gd name="adj" fmla="val 46548"/>
            </a:avLst>
          </a:prstGeom>
          <a:solidFill>
            <a:schemeClr val="accent2"/>
          </a:solidFill>
          <a:ln w="3810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55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ถนน</a:t>
            </a:r>
            <a:endParaRPr kumimoji="0" lang="en-US" sz="55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JasmineUPC" panose="02020603050405020304" pitchFamily="18" charset="-34"/>
              <a:ea typeface="+mn-ea"/>
              <a:cs typeface="JasmineUPC" panose="02020603050405020304" pitchFamily="18" charset="-34"/>
            </a:endParaRPr>
          </a:p>
        </p:txBody>
      </p:sp>
      <p:graphicFrame>
        <p:nvGraphicFramePr>
          <p:cNvPr id="3" name="ตาราง 2">
            <a:extLst>
              <a:ext uri="{FF2B5EF4-FFF2-40B4-BE49-F238E27FC236}">
                <a16:creationId xmlns:a16="http://schemas.microsoft.com/office/drawing/2014/main" id="{FFD2CE8A-3100-75D3-EC57-51257A46113F}"/>
              </a:ext>
            </a:extLst>
          </p:cNvPr>
          <p:cNvGraphicFramePr>
            <a:graphicFrameLocks noGrp="1"/>
          </p:cNvGraphicFramePr>
          <p:nvPr/>
        </p:nvGraphicFramePr>
        <p:xfrm>
          <a:off x="6616680" y="1064585"/>
          <a:ext cx="2243473" cy="15792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6381">
                  <a:extLst>
                    <a:ext uri="{9D8B030D-6E8A-4147-A177-3AD203B41FA5}">
                      <a16:colId xmlns:a16="http://schemas.microsoft.com/office/drawing/2014/main" val="2931813792"/>
                    </a:ext>
                  </a:extLst>
                </a:gridCol>
                <a:gridCol w="717092">
                  <a:extLst>
                    <a:ext uri="{9D8B030D-6E8A-4147-A177-3AD203B41FA5}">
                      <a16:colId xmlns:a16="http://schemas.microsoft.com/office/drawing/2014/main" val="737434955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ความรุนแรง</a:t>
                      </a:r>
                      <a:endParaRPr lang="en-US" sz="1800" dirty="0"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rgbClr val="FF66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0717659"/>
                  </a:ext>
                </a:extLst>
              </a:tr>
              <a:tr h="404501">
                <a:tc>
                  <a:txBody>
                    <a:bodyPr/>
                    <a:lstStyle/>
                    <a:p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จุดเกิดเหตุ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61%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9595469"/>
                  </a:ext>
                </a:extLst>
              </a:tr>
              <a:tr h="404501">
                <a:tc>
                  <a:txBody>
                    <a:bodyPr/>
                    <a:lstStyle/>
                    <a:p>
                      <a:r>
                        <a:rPr lang="th-TH" sz="1800" b="1" dirty="0">
                          <a:solidFill>
                            <a:srgbClr val="0000FF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ตึกผู้ป่วย</a:t>
                      </a:r>
                      <a:endParaRPr lang="en-US" sz="1800" b="1" dirty="0">
                        <a:solidFill>
                          <a:srgbClr val="0000FF"/>
                        </a:solidFill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rgbClr val="0000FF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20%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3617766"/>
                  </a:ext>
                </a:extLst>
              </a:tr>
              <a:tr h="404501">
                <a:tc>
                  <a:txBody>
                    <a:bodyPr/>
                    <a:lstStyle/>
                    <a:p>
                      <a:r>
                        <a:rPr lang="th-TH" sz="1800" b="1" dirty="0">
                          <a:solidFill>
                            <a:srgbClr val="0000FF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ห้องฉุกเฉิน</a:t>
                      </a:r>
                      <a:endParaRPr lang="en-US" sz="1800" b="1" dirty="0">
                        <a:solidFill>
                          <a:srgbClr val="0000FF"/>
                        </a:solidFill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rgbClr val="0000FF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19%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382309"/>
                  </a:ext>
                </a:extLst>
              </a:tr>
            </a:tbl>
          </a:graphicData>
        </a:graphic>
      </p:graphicFrame>
      <p:graphicFrame>
        <p:nvGraphicFramePr>
          <p:cNvPr id="16" name="ตาราง 15">
            <a:extLst>
              <a:ext uri="{FF2B5EF4-FFF2-40B4-BE49-F238E27FC236}">
                <a16:creationId xmlns:a16="http://schemas.microsoft.com/office/drawing/2014/main" id="{3B6D4A20-0D15-870C-C887-74C5F5A393C8}"/>
              </a:ext>
            </a:extLst>
          </p:cNvPr>
          <p:cNvGraphicFramePr>
            <a:graphicFrameLocks noGrp="1"/>
          </p:cNvGraphicFramePr>
          <p:nvPr/>
        </p:nvGraphicFramePr>
        <p:xfrm>
          <a:off x="1695684" y="565156"/>
          <a:ext cx="2332956" cy="1463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7262">
                  <a:extLst>
                    <a:ext uri="{9D8B030D-6E8A-4147-A177-3AD203B41FA5}">
                      <a16:colId xmlns:a16="http://schemas.microsoft.com/office/drawing/2014/main" val="2931813792"/>
                    </a:ext>
                  </a:extLst>
                </a:gridCol>
                <a:gridCol w="745694">
                  <a:extLst>
                    <a:ext uri="{9D8B030D-6E8A-4147-A177-3AD203B41FA5}">
                      <a16:colId xmlns:a16="http://schemas.microsoft.com/office/drawing/2014/main" val="737434955"/>
                    </a:ext>
                  </a:extLst>
                </a:gridCol>
              </a:tblGrid>
              <a:tr h="328270">
                <a:tc gridSpan="2"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สถานะผู้ประสบเหตุ</a:t>
                      </a:r>
                      <a:endParaRPr lang="en-US" sz="1800" dirty="0"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rgbClr val="0000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0717659"/>
                  </a:ext>
                </a:extLst>
              </a:tr>
              <a:tr h="303018">
                <a:tc>
                  <a:txBody>
                    <a:bodyPr/>
                    <a:lstStyle/>
                    <a:p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คนขับ</a:t>
                      </a:r>
                    </a:p>
                  </a:txBody>
                  <a:tcP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88%</a:t>
                      </a:r>
                    </a:p>
                  </a:txBody>
                  <a:tcP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9595469"/>
                  </a:ext>
                </a:extLst>
              </a:tr>
              <a:tr h="303018">
                <a:tc>
                  <a:txBody>
                    <a:bodyPr/>
                    <a:lstStyle/>
                    <a:p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ผู้โดยสาร</a:t>
                      </a:r>
                    </a:p>
                  </a:txBody>
                  <a:tcP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10%</a:t>
                      </a:r>
                    </a:p>
                  </a:txBody>
                  <a:tcP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3617766"/>
                  </a:ext>
                </a:extLst>
              </a:tr>
              <a:tr h="303018">
                <a:tc>
                  <a:txBody>
                    <a:bodyPr/>
                    <a:lstStyle/>
                    <a:p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คนเดินเท้า</a:t>
                      </a:r>
                    </a:p>
                  </a:txBody>
                  <a:tcP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2%</a:t>
                      </a:r>
                    </a:p>
                  </a:txBody>
                  <a:tcP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382309"/>
                  </a:ext>
                </a:extLst>
              </a:tr>
            </a:tbl>
          </a:graphicData>
        </a:graphic>
      </p:graphicFrame>
      <p:graphicFrame>
        <p:nvGraphicFramePr>
          <p:cNvPr id="18" name="ตาราง 17">
            <a:extLst>
              <a:ext uri="{FF2B5EF4-FFF2-40B4-BE49-F238E27FC236}">
                <a16:creationId xmlns:a16="http://schemas.microsoft.com/office/drawing/2014/main" id="{60CB03C0-F308-74D7-119F-41DE9F08DAD2}"/>
              </a:ext>
            </a:extLst>
          </p:cNvPr>
          <p:cNvGraphicFramePr>
            <a:graphicFrameLocks noGrp="1"/>
          </p:cNvGraphicFramePr>
          <p:nvPr/>
        </p:nvGraphicFramePr>
        <p:xfrm>
          <a:off x="4039949" y="557491"/>
          <a:ext cx="2292885" cy="14709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9999">
                  <a:extLst>
                    <a:ext uri="{9D8B030D-6E8A-4147-A177-3AD203B41FA5}">
                      <a16:colId xmlns:a16="http://schemas.microsoft.com/office/drawing/2014/main" val="2931813792"/>
                    </a:ext>
                  </a:extLst>
                </a:gridCol>
                <a:gridCol w="732886">
                  <a:extLst>
                    <a:ext uri="{9D8B030D-6E8A-4147-A177-3AD203B41FA5}">
                      <a16:colId xmlns:a16="http://schemas.microsoft.com/office/drawing/2014/main" val="737434955"/>
                    </a:ext>
                  </a:extLst>
                </a:gridCol>
              </a:tblGrid>
              <a:tr h="373665">
                <a:tc gridSpan="2"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solidFill>
                            <a:schemeClr val="tx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กลุ่มอายุ</a:t>
                      </a:r>
                      <a:endParaRPr lang="en-US" sz="1800" dirty="0">
                        <a:solidFill>
                          <a:schemeClr val="tx1"/>
                        </a:solidFill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0717659"/>
                  </a:ext>
                </a:extLst>
              </a:tr>
              <a:tr h="3143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60-74ปี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29%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9595469"/>
                  </a:ext>
                </a:extLst>
              </a:tr>
              <a:tr h="30363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50-59ปี </a:t>
                      </a:r>
                      <a:endParaRPr lang="en-US" sz="1800" b="1" dirty="0"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22%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3617766"/>
                  </a:ext>
                </a:extLst>
              </a:tr>
              <a:tr h="34492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20-29ปี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20%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382309"/>
                  </a:ext>
                </a:extLst>
              </a:tr>
            </a:tbl>
          </a:graphicData>
        </a:graphic>
      </p:graphicFrame>
      <p:graphicFrame>
        <p:nvGraphicFramePr>
          <p:cNvPr id="21" name="ตาราง 20">
            <a:extLst>
              <a:ext uri="{FF2B5EF4-FFF2-40B4-BE49-F238E27FC236}">
                <a16:creationId xmlns:a16="http://schemas.microsoft.com/office/drawing/2014/main" id="{92BD7F10-2D4B-9425-87A7-3BA67287CE66}"/>
              </a:ext>
            </a:extLst>
          </p:cNvPr>
          <p:cNvGraphicFramePr>
            <a:graphicFrameLocks noGrp="1"/>
          </p:cNvGraphicFramePr>
          <p:nvPr/>
        </p:nvGraphicFramePr>
        <p:xfrm>
          <a:off x="1710742" y="3268773"/>
          <a:ext cx="2317898" cy="18372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0480">
                  <a:extLst>
                    <a:ext uri="{9D8B030D-6E8A-4147-A177-3AD203B41FA5}">
                      <a16:colId xmlns:a16="http://schemas.microsoft.com/office/drawing/2014/main" val="2931813792"/>
                    </a:ext>
                  </a:extLst>
                </a:gridCol>
                <a:gridCol w="717418">
                  <a:extLst>
                    <a:ext uri="{9D8B030D-6E8A-4147-A177-3AD203B41FA5}">
                      <a16:colId xmlns:a16="http://schemas.microsoft.com/office/drawing/2014/main" val="737434955"/>
                    </a:ext>
                  </a:extLst>
                </a:gridCol>
              </a:tblGrid>
              <a:tr h="417318">
                <a:tc gridSpan="2"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รถที่เกิดเหตุ</a:t>
                      </a:r>
                      <a:endParaRPr lang="en-US" sz="1800" dirty="0">
                        <a:solidFill>
                          <a:schemeClr val="bg1"/>
                        </a:solidFill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0717659"/>
                  </a:ext>
                </a:extLst>
              </a:tr>
              <a:tr h="336275">
                <a:tc>
                  <a:txBody>
                    <a:bodyPr/>
                    <a:lstStyle/>
                    <a:p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จักรยานยนต์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83</a:t>
                      </a:r>
                      <a:r>
                        <a:rPr lang="en-US" sz="1800" b="1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%</a:t>
                      </a: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9595469"/>
                  </a:ext>
                </a:extLst>
              </a:tr>
              <a:tr h="41407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 err="1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ปิ๊</a:t>
                      </a:r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กอ</a:t>
                      </a:r>
                      <a:r>
                        <a:rPr lang="th-TH" sz="1800" b="1" dirty="0" err="1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ัฟ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7%</a:t>
                      </a: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3617766"/>
                  </a:ext>
                </a:extLst>
              </a:tr>
              <a:tr h="4566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เก๋ง</a:t>
                      </a:r>
                      <a:r>
                        <a:rPr lang="en-US" sz="1800" b="1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/</a:t>
                      </a:r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คนเดินเท้า/จักรยาน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3</a:t>
                      </a:r>
                      <a:r>
                        <a:rPr lang="en-US" sz="1800" b="1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%</a:t>
                      </a: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382309"/>
                  </a:ext>
                </a:extLst>
              </a:tr>
            </a:tbl>
          </a:graphicData>
        </a:graphic>
      </p:graphicFrame>
      <p:graphicFrame>
        <p:nvGraphicFramePr>
          <p:cNvPr id="22" name="ตาราง 21">
            <a:extLst>
              <a:ext uri="{FF2B5EF4-FFF2-40B4-BE49-F238E27FC236}">
                <a16:creationId xmlns:a16="http://schemas.microsoft.com/office/drawing/2014/main" id="{60313D26-3D8B-6523-CF0B-951D5F9A1448}"/>
              </a:ext>
            </a:extLst>
          </p:cNvPr>
          <p:cNvGraphicFramePr>
            <a:graphicFrameLocks noGrp="1"/>
          </p:cNvGraphicFramePr>
          <p:nvPr/>
        </p:nvGraphicFramePr>
        <p:xfrm>
          <a:off x="4039949" y="3459971"/>
          <a:ext cx="2317898" cy="16327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7017">
                  <a:extLst>
                    <a:ext uri="{9D8B030D-6E8A-4147-A177-3AD203B41FA5}">
                      <a16:colId xmlns:a16="http://schemas.microsoft.com/office/drawing/2014/main" val="2931813792"/>
                    </a:ext>
                  </a:extLst>
                </a:gridCol>
                <a:gridCol w="740881">
                  <a:extLst>
                    <a:ext uri="{9D8B030D-6E8A-4147-A177-3AD203B41FA5}">
                      <a16:colId xmlns:a16="http://schemas.microsoft.com/office/drawing/2014/main" val="737434955"/>
                    </a:ext>
                  </a:extLst>
                </a:gridCol>
              </a:tblGrid>
              <a:tr h="428803">
                <a:tc gridSpan="2"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รถคู่กรณี</a:t>
                      </a:r>
                      <a:endParaRPr lang="en-US" sz="1800" dirty="0"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0717659"/>
                  </a:ext>
                </a:extLst>
              </a:tr>
              <a:tr h="401316">
                <a:tc>
                  <a:txBody>
                    <a:bodyPr/>
                    <a:lstStyle/>
                    <a:p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ไม่มี/ล้มเอง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41%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9595469"/>
                  </a:ext>
                </a:extLst>
              </a:tr>
              <a:tr h="401316">
                <a:tc>
                  <a:txBody>
                    <a:bodyPr/>
                    <a:lstStyle/>
                    <a:p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รถบรรทุก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15%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3617766"/>
                  </a:ext>
                </a:extLst>
              </a:tr>
              <a:tr h="401316">
                <a:tc>
                  <a:txBody>
                    <a:bodyPr/>
                    <a:lstStyle/>
                    <a:p>
                      <a:r>
                        <a:rPr lang="th-TH" sz="1800" b="1" dirty="0" err="1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ปิ๊</a:t>
                      </a:r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กอ</a:t>
                      </a:r>
                      <a:r>
                        <a:rPr lang="th-TH" sz="1800" b="1" dirty="0" err="1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ัฟ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12%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382309"/>
                  </a:ext>
                </a:extLst>
              </a:tr>
            </a:tbl>
          </a:graphicData>
        </a:graphic>
      </p:graphicFrame>
      <p:graphicFrame>
        <p:nvGraphicFramePr>
          <p:cNvPr id="25" name="ตาราง 24">
            <a:extLst>
              <a:ext uri="{FF2B5EF4-FFF2-40B4-BE49-F238E27FC236}">
                <a16:creationId xmlns:a16="http://schemas.microsoft.com/office/drawing/2014/main" id="{DAABDB43-4EEE-9759-4C8E-C1F93F2745E8}"/>
              </a:ext>
            </a:extLst>
          </p:cNvPr>
          <p:cNvGraphicFramePr>
            <a:graphicFrameLocks noGrp="1"/>
          </p:cNvGraphicFramePr>
          <p:nvPr/>
        </p:nvGraphicFramePr>
        <p:xfrm>
          <a:off x="6427412" y="4467926"/>
          <a:ext cx="2595874" cy="21670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76459">
                  <a:extLst>
                    <a:ext uri="{9D8B030D-6E8A-4147-A177-3AD203B41FA5}">
                      <a16:colId xmlns:a16="http://schemas.microsoft.com/office/drawing/2014/main" val="2931813792"/>
                    </a:ext>
                  </a:extLst>
                </a:gridCol>
                <a:gridCol w="619415">
                  <a:extLst>
                    <a:ext uri="{9D8B030D-6E8A-4147-A177-3AD203B41FA5}">
                      <a16:colId xmlns:a16="http://schemas.microsoft.com/office/drawing/2014/main" val="737434955"/>
                    </a:ext>
                  </a:extLst>
                </a:gridCol>
              </a:tblGrid>
              <a:tr h="417992">
                <a:tc gridSpan="2">
                  <a:txBody>
                    <a:bodyPr/>
                    <a:lstStyle/>
                    <a:p>
                      <a:pPr algn="ctr"/>
                      <a:r>
                        <a:rPr lang="th-TH" sz="2000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ชื่อถนนเกิดเหตุสูง</a:t>
                      </a:r>
                      <a:endParaRPr lang="en-US" sz="2000" dirty="0">
                        <a:solidFill>
                          <a:schemeClr val="bg1"/>
                        </a:solidFill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rgbClr val="0000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0717659"/>
                  </a:ext>
                </a:extLst>
              </a:tr>
              <a:tr h="3774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อุดรธานี-สกลนคร </a:t>
                      </a:r>
                      <a:endParaRPr lang="en-US" b="1" dirty="0"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6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9595469"/>
                  </a:ext>
                </a:extLst>
              </a:tr>
              <a:tr h="194042">
                <a:tc>
                  <a:txBody>
                    <a:bodyPr/>
                    <a:lstStyle/>
                    <a:p>
                      <a:r>
                        <a:rPr lang="th-TH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มิตรภาพ </a:t>
                      </a:r>
                    </a:p>
                    <a:p>
                      <a:r>
                        <a:rPr lang="th-TH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อุดรธานี-ขอนแก่น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4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3617766"/>
                  </a:ext>
                </a:extLst>
              </a:tr>
              <a:tr h="314195">
                <a:tc>
                  <a:txBody>
                    <a:bodyPr/>
                    <a:lstStyle/>
                    <a:p>
                      <a:r>
                        <a:rPr lang="th-TH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บ้านดุง-สุมเส้า</a:t>
                      </a:r>
                      <a:endParaRPr lang="en-US" b="1" dirty="0"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3</a:t>
                      </a:r>
                      <a:endParaRPr lang="en-US" b="1" dirty="0"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38230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th-TH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บ้านดุง-สร้างคอม</a:t>
                      </a:r>
                      <a:endParaRPr lang="en-US" b="1" dirty="0"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3</a:t>
                      </a:r>
                      <a:endParaRPr lang="en-US" b="1" dirty="0"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7732805"/>
                  </a:ext>
                </a:extLst>
              </a:tr>
            </a:tbl>
          </a:graphicData>
        </a:graphic>
      </p:graphicFrame>
      <p:graphicFrame>
        <p:nvGraphicFramePr>
          <p:cNvPr id="2" name="ตาราง 1">
            <a:extLst>
              <a:ext uri="{FF2B5EF4-FFF2-40B4-BE49-F238E27FC236}">
                <a16:creationId xmlns:a16="http://schemas.microsoft.com/office/drawing/2014/main" id="{375126CE-3818-8356-6E9E-4AAA99067A1C}"/>
              </a:ext>
            </a:extLst>
          </p:cNvPr>
          <p:cNvGraphicFramePr>
            <a:graphicFrameLocks noGrp="1"/>
          </p:cNvGraphicFramePr>
          <p:nvPr/>
        </p:nvGraphicFramePr>
        <p:xfrm>
          <a:off x="1699433" y="2035435"/>
          <a:ext cx="2325298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2052">
                  <a:extLst>
                    <a:ext uri="{9D8B030D-6E8A-4147-A177-3AD203B41FA5}">
                      <a16:colId xmlns:a16="http://schemas.microsoft.com/office/drawing/2014/main" val="42088015"/>
                    </a:ext>
                  </a:extLst>
                </a:gridCol>
                <a:gridCol w="743246">
                  <a:extLst>
                    <a:ext uri="{9D8B030D-6E8A-4147-A177-3AD203B41FA5}">
                      <a16:colId xmlns:a16="http://schemas.microsoft.com/office/drawing/2014/main" val="2110457840"/>
                    </a:ext>
                  </a:extLst>
                </a:gridCol>
              </a:tblGrid>
              <a:tr h="202804">
                <a:tc>
                  <a:txBody>
                    <a:bodyPr/>
                    <a:lstStyle/>
                    <a:p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ขับเร็ว</a:t>
                      </a:r>
                      <a:endParaRPr lang="en-US" sz="1800" b="1" dirty="0">
                        <a:solidFill>
                          <a:schemeClr val="tx1"/>
                        </a:solidFill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chemeClr val="tx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78%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5289182"/>
                  </a:ext>
                </a:extLst>
              </a:tr>
              <a:tr h="202804">
                <a:tc>
                  <a:txBody>
                    <a:bodyPr/>
                    <a:lstStyle/>
                    <a:p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ดื่มแล้วขับ</a:t>
                      </a:r>
                      <a:endParaRPr lang="en-US" sz="1800" b="1" dirty="0">
                        <a:solidFill>
                          <a:schemeClr val="tx1"/>
                        </a:solidFill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chemeClr val="tx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36%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4254844"/>
                  </a:ext>
                </a:extLst>
              </a:tr>
              <a:tr h="202804">
                <a:tc>
                  <a:txBody>
                    <a:bodyPr/>
                    <a:lstStyle/>
                    <a:p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ไม่สวมหมวก</a:t>
                      </a:r>
                      <a:endParaRPr lang="en-US" sz="1800" b="1" dirty="0">
                        <a:solidFill>
                          <a:schemeClr val="tx1"/>
                        </a:solidFill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chemeClr val="tx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91%</a:t>
                      </a:r>
                      <a:endParaRPr lang="th-TH" sz="1800" b="1" dirty="0">
                        <a:solidFill>
                          <a:schemeClr val="tx1"/>
                        </a:solidFill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5158542"/>
                  </a:ext>
                </a:extLst>
              </a:tr>
            </a:tbl>
          </a:graphicData>
        </a:graphic>
      </p:graphicFrame>
      <p:graphicFrame>
        <p:nvGraphicFramePr>
          <p:cNvPr id="4" name="ตาราง 3">
            <a:extLst>
              <a:ext uri="{FF2B5EF4-FFF2-40B4-BE49-F238E27FC236}">
                <a16:creationId xmlns:a16="http://schemas.microsoft.com/office/drawing/2014/main" id="{1D5D2716-6498-324C-90F9-722BEC91194B}"/>
              </a:ext>
            </a:extLst>
          </p:cNvPr>
          <p:cNvGraphicFramePr>
            <a:graphicFrameLocks noGrp="1"/>
          </p:cNvGraphicFramePr>
          <p:nvPr/>
        </p:nvGraphicFramePr>
        <p:xfrm>
          <a:off x="4044225" y="2026508"/>
          <a:ext cx="2284331" cy="1463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4179">
                  <a:extLst>
                    <a:ext uri="{9D8B030D-6E8A-4147-A177-3AD203B41FA5}">
                      <a16:colId xmlns:a16="http://schemas.microsoft.com/office/drawing/2014/main" val="2931813792"/>
                    </a:ext>
                  </a:extLst>
                </a:gridCol>
                <a:gridCol w="730152">
                  <a:extLst>
                    <a:ext uri="{9D8B030D-6E8A-4147-A177-3AD203B41FA5}">
                      <a16:colId xmlns:a16="http://schemas.microsoft.com/office/drawing/2014/main" val="737434955"/>
                    </a:ext>
                  </a:extLst>
                </a:gridCol>
              </a:tblGrid>
              <a:tr h="237160">
                <a:tc gridSpan="2"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solidFill>
                            <a:schemeClr val="tx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อาชีพ</a:t>
                      </a:r>
                      <a:endParaRPr lang="en-US" sz="1800" dirty="0">
                        <a:solidFill>
                          <a:schemeClr val="tx1"/>
                        </a:solidFill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0717659"/>
                  </a:ext>
                </a:extLst>
              </a:tr>
              <a:tr h="347358">
                <a:tc>
                  <a:txBody>
                    <a:bodyPr/>
                    <a:lstStyle/>
                    <a:p>
                      <a:r>
                        <a:rPr lang="th-TH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ผู้สูงอายุ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29%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9595469"/>
                  </a:ext>
                </a:extLst>
              </a:tr>
              <a:tr h="256448">
                <a:tc>
                  <a:txBody>
                    <a:bodyPr/>
                    <a:lstStyle/>
                    <a:p>
                      <a:r>
                        <a:rPr lang="th-TH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รับจ้าง</a:t>
                      </a:r>
                      <a:endParaRPr lang="en-US" sz="1800" b="1" dirty="0"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24%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3617766"/>
                  </a:ext>
                </a:extLst>
              </a:tr>
              <a:tr h="347358">
                <a:tc>
                  <a:txBody>
                    <a:bodyPr/>
                    <a:lstStyle/>
                    <a:p>
                      <a:r>
                        <a:rPr lang="th-TH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เกษตรกร</a:t>
                      </a:r>
                      <a:endParaRPr lang="en-US" sz="1800" b="1" dirty="0"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12%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382309"/>
                  </a:ext>
                </a:extLst>
              </a:tr>
            </a:tbl>
          </a:graphicData>
        </a:graphic>
      </p:graphicFrame>
      <p:graphicFrame>
        <p:nvGraphicFramePr>
          <p:cNvPr id="5" name="ตาราง 4">
            <a:extLst>
              <a:ext uri="{FF2B5EF4-FFF2-40B4-BE49-F238E27FC236}">
                <a16:creationId xmlns:a16="http://schemas.microsoft.com/office/drawing/2014/main" id="{3068D723-3599-E876-DC48-B3EA128FD6C6}"/>
              </a:ext>
            </a:extLst>
          </p:cNvPr>
          <p:cNvGraphicFramePr>
            <a:graphicFrameLocks noGrp="1"/>
          </p:cNvGraphicFramePr>
          <p:nvPr/>
        </p:nvGraphicFramePr>
        <p:xfrm>
          <a:off x="1727237" y="5103890"/>
          <a:ext cx="2297494" cy="16958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3135">
                  <a:extLst>
                    <a:ext uri="{9D8B030D-6E8A-4147-A177-3AD203B41FA5}">
                      <a16:colId xmlns:a16="http://schemas.microsoft.com/office/drawing/2014/main" val="2931813792"/>
                    </a:ext>
                  </a:extLst>
                </a:gridCol>
                <a:gridCol w="734359">
                  <a:extLst>
                    <a:ext uri="{9D8B030D-6E8A-4147-A177-3AD203B41FA5}">
                      <a16:colId xmlns:a16="http://schemas.microsoft.com/office/drawing/2014/main" val="737434955"/>
                    </a:ext>
                  </a:extLst>
                </a:gridCol>
              </a:tblGrid>
              <a:tr h="449907">
                <a:tc gridSpan="2"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เวลาเกิดเหตุ</a:t>
                      </a:r>
                      <a:endParaRPr lang="en-US" sz="1800" dirty="0"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rgbClr val="0000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0717659"/>
                  </a:ext>
                </a:extLst>
              </a:tr>
              <a:tr h="415299">
                <a:tc>
                  <a:txBody>
                    <a:bodyPr/>
                    <a:lstStyle/>
                    <a:p>
                      <a:r>
                        <a:rPr lang="th-TH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16.01-20.00น. </a:t>
                      </a:r>
                      <a:endParaRPr lang="en-US" sz="1800" b="1" dirty="0"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21%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9595469"/>
                  </a:ext>
                </a:extLst>
              </a:tr>
              <a:tr h="41529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00.01-04.00น. 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21%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3617766"/>
                  </a:ext>
                </a:extLst>
              </a:tr>
              <a:tr h="41529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20.01-00.00น. 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20%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382309"/>
                  </a:ext>
                </a:extLst>
              </a:tr>
            </a:tbl>
          </a:graphicData>
        </a:graphic>
      </p:graphicFrame>
      <p:graphicFrame>
        <p:nvGraphicFramePr>
          <p:cNvPr id="6" name="ตาราง 5">
            <a:extLst>
              <a:ext uri="{FF2B5EF4-FFF2-40B4-BE49-F238E27FC236}">
                <a16:creationId xmlns:a16="http://schemas.microsoft.com/office/drawing/2014/main" id="{683ECB06-5084-78C1-C948-FF3CACABBA56}"/>
              </a:ext>
            </a:extLst>
          </p:cNvPr>
          <p:cNvGraphicFramePr>
            <a:graphicFrameLocks noGrp="1"/>
          </p:cNvGraphicFramePr>
          <p:nvPr/>
        </p:nvGraphicFramePr>
        <p:xfrm>
          <a:off x="4042090" y="5092389"/>
          <a:ext cx="2325298" cy="16958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8678">
                  <a:extLst>
                    <a:ext uri="{9D8B030D-6E8A-4147-A177-3AD203B41FA5}">
                      <a16:colId xmlns:a16="http://schemas.microsoft.com/office/drawing/2014/main" val="2931813792"/>
                    </a:ext>
                  </a:extLst>
                </a:gridCol>
                <a:gridCol w="706620">
                  <a:extLst>
                    <a:ext uri="{9D8B030D-6E8A-4147-A177-3AD203B41FA5}">
                      <a16:colId xmlns:a16="http://schemas.microsoft.com/office/drawing/2014/main" val="737434955"/>
                    </a:ext>
                  </a:extLst>
                </a:gridCol>
              </a:tblGrid>
              <a:tr h="423951">
                <a:tc gridSpan="2"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เกิดเหตุถนนของ</a:t>
                      </a:r>
                      <a:endParaRPr lang="en-US" sz="1800" dirty="0"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rgbClr val="0000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0717659"/>
                  </a:ext>
                </a:extLst>
              </a:tr>
              <a:tr h="423951">
                <a:tc>
                  <a:txBody>
                    <a:bodyPr/>
                    <a:lstStyle/>
                    <a:p>
                      <a:r>
                        <a:rPr lang="th-TH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แขวงทล.อด.2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29</a:t>
                      </a:r>
                      <a:r>
                        <a:rPr lang="en-US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%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9595469"/>
                  </a:ext>
                </a:extLst>
              </a:tr>
              <a:tr h="42395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อบจ./ท้องถิ่น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27%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3617766"/>
                  </a:ext>
                </a:extLst>
              </a:tr>
              <a:tr h="42395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แขวงทล.อด.1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22%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382309"/>
                  </a:ext>
                </a:extLst>
              </a:tr>
            </a:tbl>
          </a:graphicData>
        </a:graphic>
      </p:graphicFrame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C2A2F9DC-F98A-B2AF-2D55-CF792E84CB27}"/>
              </a:ext>
            </a:extLst>
          </p:cNvPr>
          <p:cNvSpPr txBox="1"/>
          <p:nvPr/>
        </p:nvSpPr>
        <p:spPr>
          <a:xfrm>
            <a:off x="512956" y="16964"/>
            <a:ext cx="69353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ปัจจัยเสี่ยงการเสียชีวิตจากอุบัติเหตุทางถนน ปีพ.ศ.2568</a:t>
            </a:r>
          </a:p>
        </p:txBody>
      </p:sp>
      <p:pic>
        <p:nvPicPr>
          <p:cNvPr id="9" name="กราฟิก 8" descr="ล้างรถ ด้วยสีเติมแบบทึบ">
            <a:extLst>
              <a:ext uri="{FF2B5EF4-FFF2-40B4-BE49-F238E27FC236}">
                <a16:creationId xmlns:a16="http://schemas.microsoft.com/office/drawing/2014/main" id="{826EEE33-8774-01ED-C830-58D3C6D6A0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75231" y="0"/>
            <a:ext cx="760801" cy="760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9167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1F1B41EE-976F-7B7E-B5E7-9E323F2F44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87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7445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E7A783-3C4D-C17D-858D-B99242157C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มายเลขสไลด์ 1">
            <a:extLst>
              <a:ext uri="{FF2B5EF4-FFF2-40B4-BE49-F238E27FC236}">
                <a16:creationId xmlns:a16="http://schemas.microsoft.com/office/drawing/2014/main" id="{FF16E4BB-7699-8C53-45D4-0D111768A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5506585"/>
            <a:ext cx="2525097" cy="273844"/>
          </a:xfrm>
        </p:spPr>
        <p:txBody>
          <a:bodyPr/>
          <a:lstStyle/>
          <a:p>
            <a:pPr defTabSz="685800"/>
            <a:fld id="{0B959872-D4A7-41BC-A960-1A05A2BAE5A6}" type="slidenum">
              <a:rPr lang="en-US">
                <a:solidFill>
                  <a:prstClr val="black">
                    <a:tint val="75000"/>
                  </a:prstClr>
                </a:solidFill>
              </a:rPr>
              <a:pPr defTabSz="685800"/>
              <a:t>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2">
            <a:extLst>
              <a:ext uri="{FF2B5EF4-FFF2-40B4-BE49-F238E27FC236}">
                <a16:creationId xmlns:a16="http://schemas.microsoft.com/office/drawing/2014/main" id="{62D5EE43-F116-8B58-8C12-0C4C1AAFA8A2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23226"/>
          </a:xfrm>
          <a:prstGeom prst="rect">
            <a:avLst/>
          </a:prstGeom>
          <a:solidFill>
            <a:schemeClr val="bg1"/>
          </a:solidFill>
        </p:spPr>
        <p:txBody>
          <a:bodyPr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4C6085"/>
                </a:solidFill>
                <a:latin typeface="Prompt" panose="00000500000000000000" pitchFamily="2" charset="-34"/>
                <a:ea typeface="+mj-ea"/>
                <a:cs typeface="Prompt" panose="00000500000000000000" pitchFamily="2" charset="-34"/>
              </a:defRPr>
            </a:lvl1pPr>
          </a:lstStyle>
          <a:p>
            <a:pPr algn="ctr" defTabSz="685800"/>
            <a:r>
              <a:rPr lang="th-TH" sz="2400" dirty="0">
                <a:solidFill>
                  <a:srgbClr val="0000CC"/>
                </a:solidFill>
              </a:rPr>
              <a:t>แผนดำเนินงานป้องกันการบาดเจ็บและเสียชีวิตจากอุบัติเหตุทางถนนในกลุ่มเด็กและเยาวชน (ช่วงวัย 1-18 ปี)</a:t>
            </a:r>
            <a:endParaRPr lang="en-US" sz="2400" dirty="0">
              <a:solidFill>
                <a:srgbClr val="0000CC"/>
              </a:solidFill>
            </a:endParaRPr>
          </a:p>
        </p:txBody>
      </p:sp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id="{C7503492-F25A-B512-A779-8C7D4D492019}"/>
              </a:ext>
            </a:extLst>
          </p:cNvPr>
          <p:cNvSpPr txBox="1"/>
          <p:nvPr/>
        </p:nvSpPr>
        <p:spPr>
          <a:xfrm>
            <a:off x="0" y="818624"/>
            <a:ext cx="9143999" cy="369332"/>
          </a:xfrm>
          <a:prstGeom prst="rect">
            <a:avLst/>
          </a:prstGeom>
          <a:solidFill>
            <a:srgbClr val="63A4F7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th-TH" b="1" dirty="0">
                <a:solidFill>
                  <a:prstClr val="black"/>
                </a:solidFill>
                <a:latin typeface="TH Sarabun New" panose="020B0500040200020003" pitchFamily="34" charset="-34"/>
                <a:ea typeface="Cordia New" panose="020B0304020202020204" pitchFamily="34" charset="-34"/>
                <a:cs typeface="TH Sarabun New" panose="020B0500040200020003" pitchFamily="34" charset="-34"/>
              </a:rPr>
              <a:t>การดำเนินโครงการการบูรณาการเพื่อเสริมสร้างประสิทธิภาพการป้องกันและลดอุบัติเหตุทางถนนในระดับพื้นที่ จังหวัดอุดรธานี </a:t>
            </a:r>
            <a:endParaRPr lang="en-US" dirty="0">
              <a:solidFill>
                <a:prstClr val="black"/>
              </a:solidFill>
              <a:latin typeface="TH Sarabun New" panose="020B0500040200020003" pitchFamily="34" charset="-34"/>
              <a:ea typeface="Cordia New" panose="020B0304020202020204" pitchFamily="34" charset="-34"/>
              <a:cs typeface="TH Sarabun New" panose="020B0500040200020003" pitchFamily="34" charset="-34"/>
            </a:endParaRPr>
          </a:p>
        </p:txBody>
      </p:sp>
      <p:pic>
        <p:nvPicPr>
          <p:cNvPr id="7" name="รูปภาพ 6">
            <a:extLst>
              <a:ext uri="{FF2B5EF4-FFF2-40B4-BE49-F238E27FC236}">
                <a16:creationId xmlns:a16="http://schemas.microsoft.com/office/drawing/2014/main" id="{EDEB56BE-9E66-0147-7CB0-C8428FD736A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6315" y="1229985"/>
            <a:ext cx="481958" cy="44988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รูปภาพ 7">
            <a:extLst>
              <a:ext uri="{FF2B5EF4-FFF2-40B4-BE49-F238E27FC236}">
                <a16:creationId xmlns:a16="http://schemas.microsoft.com/office/drawing/2014/main" id="{FD15F30E-EC66-E934-276F-9BEA3ED670B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6922" y="1233434"/>
            <a:ext cx="427993" cy="446436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รูปภาพ 8">
            <a:extLst>
              <a:ext uri="{FF2B5EF4-FFF2-40B4-BE49-F238E27FC236}">
                <a16:creationId xmlns:a16="http://schemas.microsoft.com/office/drawing/2014/main" id="{7BED2425-3BD8-EFFA-6376-54844889632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390" y="1234858"/>
            <a:ext cx="470765" cy="4707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id="{E6A661AE-95DC-7013-24C7-70E6F6757AC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00"/>
          <a:stretch/>
        </p:blipFill>
        <p:spPr>
          <a:xfrm>
            <a:off x="3814820" y="1222026"/>
            <a:ext cx="595218" cy="558910"/>
          </a:xfrm>
          <a:prstGeom prst="rect">
            <a:avLst/>
          </a:prstGeom>
        </p:spPr>
      </p:pic>
      <p:sp>
        <p:nvSpPr>
          <p:cNvPr id="12" name="สี่เหลี่ยมผืนผ้า 11">
            <a:extLst>
              <a:ext uri="{FF2B5EF4-FFF2-40B4-BE49-F238E27FC236}">
                <a16:creationId xmlns:a16="http://schemas.microsoft.com/office/drawing/2014/main" id="{3B9D8F4B-32DF-D378-756B-DBA8BAF01358}"/>
              </a:ext>
            </a:extLst>
          </p:cNvPr>
          <p:cNvSpPr/>
          <p:nvPr/>
        </p:nvSpPr>
        <p:spPr>
          <a:xfrm>
            <a:off x="17404" y="1721898"/>
            <a:ext cx="9051781" cy="2477854"/>
          </a:xfrm>
          <a:prstGeom prst="rect">
            <a:avLst/>
          </a:prstGeom>
          <a:solidFill>
            <a:srgbClr val="91BAE3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en-US" sz="135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กล่องข้อความ 12">
            <a:extLst>
              <a:ext uri="{FF2B5EF4-FFF2-40B4-BE49-F238E27FC236}">
                <a16:creationId xmlns:a16="http://schemas.microsoft.com/office/drawing/2014/main" id="{E829B2D9-49A4-5327-AAAF-8E1E3CD7067F}"/>
              </a:ext>
            </a:extLst>
          </p:cNvPr>
          <p:cNvSpPr txBox="1"/>
          <p:nvPr/>
        </p:nvSpPr>
        <p:spPr>
          <a:xfrm>
            <a:off x="17404" y="2910904"/>
            <a:ext cx="9051781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th-TH" b="1" dirty="0">
                <a:solidFill>
                  <a:prstClr val="white"/>
                </a:solidFill>
                <a:latin typeface="FreesiaUPC" panose="020B0604020202020204" pitchFamily="34" charset="-34"/>
                <a:ea typeface="Cordia New" panose="020B0304020202020204" pitchFamily="34" charset="-34"/>
                <a:cs typeface="TH SarabunIT๙" panose="020B0500040200020003" pitchFamily="34" charset="-34"/>
              </a:rPr>
              <a:t>กลุ่มเป้าหมายโครงการเยาวชนขับขี่ปลอดภัยสร้างวินัยจราจร จังหวัดอุดรธานี </a:t>
            </a:r>
            <a:endParaRPr lang="en-US" dirty="0">
              <a:solidFill>
                <a:prstClr val="white"/>
              </a:solidFill>
              <a:latin typeface="FreesiaUPC" panose="020B0604020202020204" pitchFamily="34" charset="-34"/>
              <a:ea typeface="Cordia New" panose="020B03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14" name="กล่องข้อความ 13">
            <a:extLst>
              <a:ext uri="{FF2B5EF4-FFF2-40B4-BE49-F238E27FC236}">
                <a16:creationId xmlns:a16="http://schemas.microsoft.com/office/drawing/2014/main" id="{128C677C-42D9-25EB-4CCD-57C9950997A1}"/>
              </a:ext>
            </a:extLst>
          </p:cNvPr>
          <p:cNvSpPr txBox="1"/>
          <p:nvPr/>
        </p:nvSpPr>
        <p:spPr>
          <a:xfrm>
            <a:off x="2252783" y="3362784"/>
            <a:ext cx="4314509" cy="784830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th-TH" sz="1500" b="1" dirty="0">
                <a:solidFill>
                  <a:srgbClr val="5B9BD5">
                    <a:lumMod val="75000"/>
                  </a:srgbClr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ครอบคลุมโรงเรียน และสถานศึกษา จำนวน 20 อำเภอ</a:t>
            </a:r>
            <a:br>
              <a:rPr lang="th-TH" sz="1500" b="1" dirty="0">
                <a:solidFill>
                  <a:prstClr val="black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</a:br>
            <a:r>
              <a:rPr lang="th-TH" sz="1500" b="1" dirty="0">
                <a:solidFill>
                  <a:srgbClr val="7030A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หมู่บ้าน จำนวน 1</a:t>
            </a:r>
            <a:r>
              <a:rPr lang="en-US" sz="1500" b="1" dirty="0">
                <a:solidFill>
                  <a:srgbClr val="7030A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,</a:t>
            </a:r>
            <a:r>
              <a:rPr lang="th-TH" sz="1500" b="1" dirty="0">
                <a:solidFill>
                  <a:srgbClr val="7030A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868 หมู่บ้าน</a:t>
            </a:r>
            <a:br>
              <a:rPr lang="th-TH" sz="1500" b="1" dirty="0">
                <a:solidFill>
                  <a:prstClr val="black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</a:br>
            <a:r>
              <a:rPr lang="th-TH" sz="1500" b="1" dirty="0">
                <a:solidFill>
                  <a:srgbClr val="C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จำนวนผู้เข้าร่วมอบรม 2</a:t>
            </a:r>
            <a:r>
              <a:rPr lang="en-US" sz="1500" b="1" dirty="0">
                <a:solidFill>
                  <a:srgbClr val="C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,37</a:t>
            </a:r>
            <a:r>
              <a:rPr lang="th-TH" sz="1500" b="1" dirty="0">
                <a:solidFill>
                  <a:srgbClr val="C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3 คน</a:t>
            </a:r>
            <a:endParaRPr lang="en-US" sz="1500" b="1" dirty="0">
              <a:solidFill>
                <a:srgbClr val="C00000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18" name="กล่องข้อความ 17">
            <a:extLst>
              <a:ext uri="{FF2B5EF4-FFF2-40B4-BE49-F238E27FC236}">
                <a16:creationId xmlns:a16="http://schemas.microsoft.com/office/drawing/2014/main" id="{4C436A16-8208-A674-A8BB-BB0105CF5333}"/>
              </a:ext>
            </a:extLst>
          </p:cNvPr>
          <p:cNvSpPr txBox="1"/>
          <p:nvPr/>
        </p:nvSpPr>
        <p:spPr>
          <a:xfrm>
            <a:off x="-6267" y="1822964"/>
            <a:ext cx="90517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th-TH" sz="2400" b="1" dirty="0">
                <a:solidFill>
                  <a:srgbClr val="0070C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ปี 2568 </a:t>
            </a:r>
            <a:r>
              <a:rPr lang="th-TH" sz="2400" b="1" dirty="0">
                <a:solidFill>
                  <a:prstClr val="black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บูรณาการร่วมกับหน่วยงานที่เกี่ยวข้อง ได้แก่ </a:t>
            </a:r>
            <a:r>
              <a:rPr lang="th-TH" sz="2400" b="1" dirty="0">
                <a:solidFill>
                  <a:srgbClr val="00B05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สำนักงานสาธารณสุขจังหวัดอุดรธานี</a:t>
            </a:r>
            <a:r>
              <a:rPr lang="th-TH" sz="2400" b="1" dirty="0">
                <a:solidFill>
                  <a:prstClr val="black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</a:p>
          <a:p>
            <a:pPr algn="ctr" defTabSz="685800">
              <a:defRPr/>
            </a:pPr>
            <a:r>
              <a:rPr lang="th-TH" sz="2400" b="1" dirty="0">
                <a:solidFill>
                  <a:srgbClr val="00B0F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สำนักงานสาธารณสุขอำเภอ </a:t>
            </a:r>
            <a:r>
              <a:rPr lang="th-TH" sz="2400" b="1" dirty="0">
                <a:solidFill>
                  <a:srgbClr val="7030A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องค์การบริหารปกครองส่วนท้องถิ่น </a:t>
            </a:r>
            <a:br>
              <a:rPr lang="th-TH" sz="2400" b="1" dirty="0">
                <a:solidFill>
                  <a:prstClr val="black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</a:br>
            <a:r>
              <a:rPr lang="th-TH" sz="2400" b="1" dirty="0">
                <a:solidFill>
                  <a:srgbClr val="ED7D3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กรมป้องกันและบรรเทาสาธารณภัย </a:t>
            </a:r>
            <a:r>
              <a:rPr lang="th-TH" sz="2400" b="1" dirty="0">
                <a:solidFill>
                  <a:srgbClr val="C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กองทุนเพื่อความปลอดภัยในการใช้รถใช้ถนน</a:t>
            </a:r>
            <a:endParaRPr lang="en-US" sz="2400" b="1" dirty="0">
              <a:solidFill>
                <a:srgbClr val="C00000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pic>
        <p:nvPicPr>
          <p:cNvPr id="19" name="รูปภาพ 18">
            <a:extLst>
              <a:ext uri="{FF2B5EF4-FFF2-40B4-BE49-F238E27FC236}">
                <a16:creationId xmlns:a16="http://schemas.microsoft.com/office/drawing/2014/main" id="{317C2063-DA25-70B2-549C-D2E21F4466D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85" y="5556047"/>
            <a:ext cx="1778246" cy="1001653"/>
          </a:xfrm>
          <a:prstGeom prst="rect">
            <a:avLst/>
          </a:prstGeom>
        </p:spPr>
      </p:pic>
      <p:pic>
        <p:nvPicPr>
          <p:cNvPr id="20" name="รูปภาพ 19">
            <a:extLst>
              <a:ext uri="{FF2B5EF4-FFF2-40B4-BE49-F238E27FC236}">
                <a16:creationId xmlns:a16="http://schemas.microsoft.com/office/drawing/2014/main" id="{AC20C31E-FE9E-F193-1CCB-5A003E3F04A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8157" y="5556047"/>
            <a:ext cx="1778246" cy="1001653"/>
          </a:xfrm>
          <a:prstGeom prst="rect">
            <a:avLst/>
          </a:prstGeom>
        </p:spPr>
      </p:pic>
      <p:pic>
        <p:nvPicPr>
          <p:cNvPr id="21" name="รูปภาพ 20">
            <a:extLst>
              <a:ext uri="{FF2B5EF4-FFF2-40B4-BE49-F238E27FC236}">
                <a16:creationId xmlns:a16="http://schemas.microsoft.com/office/drawing/2014/main" id="{64152C5C-FED4-A40B-8024-9238B7EED3C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2647" y="5556047"/>
            <a:ext cx="1791763" cy="1008851"/>
          </a:xfrm>
          <a:prstGeom prst="rect">
            <a:avLst/>
          </a:prstGeom>
        </p:spPr>
      </p:pic>
      <p:pic>
        <p:nvPicPr>
          <p:cNvPr id="22" name="รูปภาพ 21">
            <a:extLst>
              <a:ext uri="{FF2B5EF4-FFF2-40B4-BE49-F238E27FC236}">
                <a16:creationId xmlns:a16="http://schemas.microsoft.com/office/drawing/2014/main" id="{6086C3B0-1304-8E14-C845-85C2C897B47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619" y="5542372"/>
            <a:ext cx="1561571" cy="1040794"/>
          </a:xfrm>
          <a:prstGeom prst="rect">
            <a:avLst/>
          </a:prstGeom>
        </p:spPr>
      </p:pic>
      <p:pic>
        <p:nvPicPr>
          <p:cNvPr id="23" name="รูปภาพ 22">
            <a:extLst>
              <a:ext uri="{FF2B5EF4-FFF2-40B4-BE49-F238E27FC236}">
                <a16:creationId xmlns:a16="http://schemas.microsoft.com/office/drawing/2014/main" id="{DD955EBA-8F69-C18E-FAD1-4074DD17D81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8108" y="5531391"/>
            <a:ext cx="1715783" cy="1051775"/>
          </a:xfrm>
          <a:prstGeom prst="rect">
            <a:avLst/>
          </a:prstGeom>
        </p:spPr>
      </p:pic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44B8D7F2-88A3-1CC4-742D-5C25F75AD8D9}"/>
              </a:ext>
            </a:extLst>
          </p:cNvPr>
          <p:cNvSpPr txBox="1"/>
          <p:nvPr/>
        </p:nvSpPr>
        <p:spPr>
          <a:xfrm>
            <a:off x="0" y="4360652"/>
            <a:ext cx="9143999" cy="830997"/>
          </a:xfrm>
          <a:prstGeom prst="rect">
            <a:avLst/>
          </a:prstGeom>
          <a:solidFill>
            <a:srgbClr val="000099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th-TH" sz="2400" b="1" dirty="0">
                <a:solidFill>
                  <a:schemeClr val="bg1"/>
                </a:solidFill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อยู่ในช่วงดำเนินการขอสนับสนุนงบประมาณจาก </a:t>
            </a:r>
            <a:r>
              <a:rPr lang="th-TH" sz="2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กองทุนเพื่อความปลอดภัยในการใช้รถใช้ถนน</a:t>
            </a:r>
            <a:br>
              <a:rPr lang="th-TH" sz="2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กรมการขนส่งทางบก 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ภายในวันที่ 10 มีนาคม 2568</a:t>
            </a:r>
            <a:endParaRPr lang="en-US" sz="2400" b="1" dirty="0">
              <a:solidFill>
                <a:srgbClr val="FF0000"/>
              </a:solidFill>
              <a:latin typeface="TH SarabunPSK" panose="020B0500040200020003" pitchFamily="34" charset="-34"/>
              <a:ea typeface="Cordia New" panose="020B0304020202020204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84641223"/>
      </p:ext>
    </p:extLst>
  </p:cSld>
  <p:clrMapOvr>
    <a:masterClrMapping/>
  </p:clrMapOvr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ธีมของ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ธีมของ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ธีมของ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ธีมของ Office">
  <a:themeElements>
    <a:clrScheme name="ธีมของ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ธีมของ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ธีมของ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1_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9376</TotalTime>
  <Words>612</Words>
  <Application>Microsoft Office PowerPoint</Application>
  <PresentationFormat>นำเสนอทางหน้าจอ (4:3)</PresentationFormat>
  <Paragraphs>119</Paragraphs>
  <Slides>8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15</vt:i4>
      </vt:variant>
      <vt:variant>
        <vt:lpstr>ธีม</vt:lpstr>
      </vt:variant>
      <vt:variant>
        <vt:i4>6</vt:i4>
      </vt:variant>
      <vt:variant>
        <vt:lpstr>ชื่อเรื่องสไลด์</vt:lpstr>
      </vt:variant>
      <vt:variant>
        <vt:i4>8</vt:i4>
      </vt:variant>
    </vt:vector>
  </HeadingPairs>
  <TitlesOfParts>
    <vt:vector size="29" baseType="lpstr">
      <vt:lpstr>FreesiaUPC</vt:lpstr>
      <vt:lpstr>LilyUPC</vt:lpstr>
      <vt:lpstr>Wingdings 2</vt:lpstr>
      <vt:lpstr>BrowalliaUPC</vt:lpstr>
      <vt:lpstr>JasmineUPC</vt:lpstr>
      <vt:lpstr>Wingdings</vt:lpstr>
      <vt:lpstr>Calibri Light</vt:lpstr>
      <vt:lpstr>Arial</vt:lpstr>
      <vt:lpstr>IrisUPC</vt:lpstr>
      <vt:lpstr>Helvetica Neue Medium</vt:lpstr>
      <vt:lpstr>Calibri</vt:lpstr>
      <vt:lpstr>TH SarabunPSK</vt:lpstr>
      <vt:lpstr>Mitr Medium</vt:lpstr>
      <vt:lpstr>TH Sarabun New</vt:lpstr>
      <vt:lpstr>Prompt</vt:lpstr>
      <vt:lpstr>HDOfficeLightV0</vt:lpstr>
      <vt:lpstr>1_HDOfficeLightV0</vt:lpstr>
      <vt:lpstr>2_HDOfficeLightV0</vt:lpstr>
      <vt:lpstr>Office Theme</vt:lpstr>
      <vt:lpstr>ธีมของ Office</vt:lpstr>
      <vt:lpstr>1_ธีมของ Office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udpso</dc:creator>
  <cp:lastModifiedBy>Apidech C</cp:lastModifiedBy>
  <cp:revision>763</cp:revision>
  <cp:lastPrinted>2024-09-23T02:21:52Z</cp:lastPrinted>
  <dcterms:created xsi:type="dcterms:W3CDTF">2020-10-09T05:19:21Z</dcterms:created>
  <dcterms:modified xsi:type="dcterms:W3CDTF">2025-02-27T10:17:49Z</dcterms:modified>
</cp:coreProperties>
</file>