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12117" r:id="rId3"/>
    <p:sldId id="12125" r:id="rId4"/>
    <p:sldId id="267" r:id="rId5"/>
    <p:sldId id="268" r:id="rId6"/>
    <p:sldId id="12130" r:id="rId7"/>
    <p:sldId id="263" r:id="rId8"/>
    <p:sldId id="12124" r:id="rId9"/>
    <p:sldId id="12127" r:id="rId10"/>
    <p:sldId id="12118" r:id="rId11"/>
    <p:sldId id="12126" r:id="rId12"/>
    <p:sldId id="12113" r:id="rId13"/>
  </p:sldIdLst>
  <p:sldSz cx="18288000" cy="10287000"/>
  <p:notesSz cx="6797675" cy="9928225"/>
  <p:embeddedFontLst>
    <p:embeddedFont>
      <p:font typeface="Arial Black" panose="020B0A04020102020204" pitchFamily="34" charset="0"/>
      <p:bold r:id="rId15"/>
    </p:embeddedFont>
    <p:embeddedFont>
      <p:font typeface="FreesiaUPC" panose="020B0604020202020204" pitchFamily="34" charset="-34"/>
      <p:regular r:id="rId16"/>
      <p:bold r:id="rId17"/>
      <p:italic r:id="rId18"/>
      <p:boldItalic r:id="rId19"/>
    </p:embeddedFont>
    <p:embeddedFont>
      <p:font typeface="JasmineUPC" panose="02020603050405020304" pitchFamily="18" charset="-34"/>
      <p:regular r:id="rId20"/>
      <p:bold r:id="rId21"/>
      <p:italic r:id="rId22"/>
      <p:boldItalic r:id="rId23"/>
    </p:embeddedFont>
    <p:embeddedFont>
      <p:font typeface="Tahoma" panose="020B0604030504040204" pitchFamily="34" charset="0"/>
      <p:regular r:id="rId24"/>
      <p:bold r:id="rId25"/>
    </p:embeddedFont>
    <p:embeddedFont>
      <p:font typeface="TH SarabunIT๙" panose="020B0500040200020003" pitchFamily="34" charset="-34"/>
      <p:regular r:id="rId26"/>
      <p:bold r:id="rId27"/>
      <p:italic r:id="rId28"/>
      <p:boldItalic r:id="rId29"/>
    </p:embeddedFont>
    <p:embeddedFont>
      <p:font typeface="TH SarabunPSK" panose="020B0500040200020003" pitchFamily="34" charset="-34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CC99"/>
    <a:srgbClr val="F9F0E5"/>
    <a:srgbClr val="A94507"/>
    <a:srgbClr val="FF9966"/>
    <a:srgbClr val="5C2C04"/>
    <a:srgbClr val="CC6600"/>
    <a:srgbClr val="FCFDFE"/>
    <a:srgbClr val="00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4" autoAdjust="0"/>
    <p:restoredTop sz="89001" autoAdjust="0"/>
  </p:normalViewPr>
  <p:slideViewPr>
    <p:cSldViewPr>
      <p:cViewPr>
        <p:scale>
          <a:sx n="40" d="100"/>
          <a:sy n="40" d="100"/>
        </p:scale>
        <p:origin x="852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21" Type="http://schemas.openxmlformats.org/officeDocument/2006/relationships/font" Target="fonts/font7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FBE2B-4667-40B5-9C14-EFFC5CFB9CF6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GB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3DEE1-B4F9-471F-9E10-5D1C1A771D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566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3DEE1-B4F9-471F-9E10-5D1C1A771DE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082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F659B-669D-0F14-8285-04F687AA1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CFDD3E57-6136-EB66-FA66-5DC4DA2E36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F47816A3-8BF8-F804-AEA1-8F82236931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231849A-2587-5539-AD1F-32FF24F927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3DEE1-B4F9-471F-9E10-5D1C1A771DE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829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3EB41-5F4C-4918-B35E-795AA6C9F4AE}" type="datetime1">
              <a:rPr lang="en-US" smtClean="0"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3431-2190-46EA-9118-B8180E33D52C}" type="datetime1">
              <a:rPr lang="en-US" smtClean="0"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BF89-706B-4EBA-B720-966DF5A0F8BD}" type="datetime1">
              <a:rPr lang="en-US" smtClean="0"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24E6A-28D4-4FE9-907D-76E3559140DF}" type="datetime1">
              <a:rPr lang="en-US" smtClean="0"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BFB95-2B8F-49DB-8DB6-2D7ABED45200}" type="datetime1">
              <a:rPr lang="en-US" smtClean="0"/>
              <a:t>2/26/2025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91C8A-2466-4C2A-A2B3-78227C7C7B7F}" type="datetime1">
              <a:rPr lang="en-US" smtClean="0"/>
              <a:t>2/26/2025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424B3-7E25-46F8-B5CB-0D17E7A7F374}" type="datetime1">
              <a:rPr lang="en-US" smtClean="0"/>
              <a:t>2/26/2025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CAE35-B5EE-42B8-96FB-9EB92D110CEE}" type="datetime1">
              <a:rPr lang="en-US" smtClean="0"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1B07-7A8C-4693-B95B-04E3590AB6F6}" type="datetime1">
              <a:rPr lang="en-US" smtClean="0"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F8C5E-D84B-4A02-AE6D-81E22EA55C70}" type="datetime1">
              <a:rPr lang="en-US" smtClean="0"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05B-BA83-4A35-A0AC-7D1D43724133}" type="datetime1">
              <a:rPr lang="en-US" smtClean="0"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D9A7D-400D-4167-B328-5C670EF7E6F9}" type="datetime1">
              <a:rPr lang="en-US" smtClean="0"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image" Target="../media/image24.png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image" Target="../media/image41.png"/><Relationship Id="rId7" Type="http://schemas.openxmlformats.org/officeDocument/2006/relationships/package" Target="../embeddings/Microsoft_Excel_Worksheet.xlsx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47.jpeg"/><Relationship Id="rId4" Type="http://schemas.openxmlformats.org/officeDocument/2006/relationships/image" Target="../media/image42.png"/><Relationship Id="rId9" Type="http://schemas.openxmlformats.org/officeDocument/2006/relationships/image" Target="../media/image4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50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package" Target="../embeddings/Microsoft_Excel_Worksheet1.xlsx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38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7.png"/><Relationship Id="rId7" Type="http://schemas.openxmlformats.org/officeDocument/2006/relationships/image" Target="../media/image9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580705" y="6409507"/>
            <a:ext cx="12051553" cy="4369351"/>
            <a:chOff x="0" y="0"/>
            <a:chExt cx="16068737" cy="5825801"/>
          </a:xfrm>
        </p:grpSpPr>
        <p:sp>
          <p:nvSpPr>
            <p:cNvPr id="3" name="Freeform 3"/>
            <p:cNvSpPr/>
            <p:nvPr/>
          </p:nvSpPr>
          <p:spPr>
            <a:xfrm>
              <a:off x="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6040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252081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378121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504162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630202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756243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882283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008324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1134364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1260405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1386445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1512486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126040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252081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378121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504162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630202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756243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882283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1008324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1134364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1260405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1386445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1512486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126040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252081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378121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504162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630202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756243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882283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1008324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8"/>
            <p:cNvSpPr/>
            <p:nvPr/>
          </p:nvSpPr>
          <p:spPr>
            <a:xfrm>
              <a:off x="1134364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1260405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1386445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1512486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126040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252081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378121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504162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47"/>
            <p:cNvSpPr/>
            <p:nvPr/>
          </p:nvSpPr>
          <p:spPr>
            <a:xfrm>
              <a:off x="630202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48"/>
            <p:cNvSpPr/>
            <p:nvPr/>
          </p:nvSpPr>
          <p:spPr>
            <a:xfrm>
              <a:off x="756243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882283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50"/>
            <p:cNvSpPr/>
            <p:nvPr/>
          </p:nvSpPr>
          <p:spPr>
            <a:xfrm>
              <a:off x="1008324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51"/>
            <p:cNvSpPr/>
            <p:nvPr/>
          </p:nvSpPr>
          <p:spPr>
            <a:xfrm>
              <a:off x="1134364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52"/>
            <p:cNvSpPr/>
            <p:nvPr/>
          </p:nvSpPr>
          <p:spPr>
            <a:xfrm>
              <a:off x="1260405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53"/>
            <p:cNvSpPr/>
            <p:nvPr/>
          </p:nvSpPr>
          <p:spPr>
            <a:xfrm>
              <a:off x="1386445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54"/>
            <p:cNvSpPr/>
            <p:nvPr/>
          </p:nvSpPr>
          <p:spPr>
            <a:xfrm>
              <a:off x="1512486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55"/>
            <p:cNvSpPr/>
            <p:nvPr/>
          </p:nvSpPr>
          <p:spPr>
            <a:xfrm>
              <a:off x="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56"/>
            <p:cNvSpPr/>
            <p:nvPr/>
          </p:nvSpPr>
          <p:spPr>
            <a:xfrm>
              <a:off x="126040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57"/>
            <p:cNvSpPr/>
            <p:nvPr/>
          </p:nvSpPr>
          <p:spPr>
            <a:xfrm>
              <a:off x="252081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58"/>
            <p:cNvSpPr/>
            <p:nvPr/>
          </p:nvSpPr>
          <p:spPr>
            <a:xfrm>
              <a:off x="378121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59"/>
            <p:cNvSpPr/>
            <p:nvPr/>
          </p:nvSpPr>
          <p:spPr>
            <a:xfrm>
              <a:off x="504162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60"/>
            <p:cNvSpPr/>
            <p:nvPr/>
          </p:nvSpPr>
          <p:spPr>
            <a:xfrm>
              <a:off x="630202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61"/>
            <p:cNvSpPr/>
            <p:nvPr/>
          </p:nvSpPr>
          <p:spPr>
            <a:xfrm>
              <a:off x="756243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62"/>
            <p:cNvSpPr/>
            <p:nvPr/>
          </p:nvSpPr>
          <p:spPr>
            <a:xfrm>
              <a:off x="882283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63"/>
            <p:cNvSpPr/>
            <p:nvPr/>
          </p:nvSpPr>
          <p:spPr>
            <a:xfrm>
              <a:off x="1008324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64"/>
            <p:cNvSpPr/>
            <p:nvPr/>
          </p:nvSpPr>
          <p:spPr>
            <a:xfrm>
              <a:off x="1134364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65"/>
            <p:cNvSpPr/>
            <p:nvPr/>
          </p:nvSpPr>
          <p:spPr>
            <a:xfrm>
              <a:off x="1260405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66"/>
            <p:cNvSpPr/>
            <p:nvPr/>
          </p:nvSpPr>
          <p:spPr>
            <a:xfrm>
              <a:off x="1386445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67"/>
            <p:cNvSpPr/>
            <p:nvPr/>
          </p:nvSpPr>
          <p:spPr>
            <a:xfrm>
              <a:off x="1512486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10789603" y="6406112"/>
            <a:ext cx="12051553" cy="4369351"/>
            <a:chOff x="0" y="0"/>
            <a:chExt cx="16068737" cy="5825801"/>
          </a:xfrm>
        </p:grpSpPr>
        <p:sp>
          <p:nvSpPr>
            <p:cNvPr id="69" name="Freeform 69"/>
            <p:cNvSpPr/>
            <p:nvPr/>
          </p:nvSpPr>
          <p:spPr>
            <a:xfrm>
              <a:off x="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70"/>
            <p:cNvSpPr/>
            <p:nvPr/>
          </p:nvSpPr>
          <p:spPr>
            <a:xfrm>
              <a:off x="126040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71"/>
            <p:cNvSpPr/>
            <p:nvPr/>
          </p:nvSpPr>
          <p:spPr>
            <a:xfrm>
              <a:off x="252081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72"/>
            <p:cNvSpPr/>
            <p:nvPr/>
          </p:nvSpPr>
          <p:spPr>
            <a:xfrm>
              <a:off x="378121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73"/>
            <p:cNvSpPr/>
            <p:nvPr/>
          </p:nvSpPr>
          <p:spPr>
            <a:xfrm>
              <a:off x="504162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74"/>
            <p:cNvSpPr/>
            <p:nvPr/>
          </p:nvSpPr>
          <p:spPr>
            <a:xfrm>
              <a:off x="630202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75"/>
            <p:cNvSpPr/>
            <p:nvPr/>
          </p:nvSpPr>
          <p:spPr>
            <a:xfrm>
              <a:off x="756243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76"/>
            <p:cNvSpPr/>
            <p:nvPr/>
          </p:nvSpPr>
          <p:spPr>
            <a:xfrm>
              <a:off x="882283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77"/>
            <p:cNvSpPr/>
            <p:nvPr/>
          </p:nvSpPr>
          <p:spPr>
            <a:xfrm>
              <a:off x="1008324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78"/>
            <p:cNvSpPr/>
            <p:nvPr/>
          </p:nvSpPr>
          <p:spPr>
            <a:xfrm>
              <a:off x="1134364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79"/>
            <p:cNvSpPr/>
            <p:nvPr/>
          </p:nvSpPr>
          <p:spPr>
            <a:xfrm>
              <a:off x="1260405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80"/>
            <p:cNvSpPr/>
            <p:nvPr/>
          </p:nvSpPr>
          <p:spPr>
            <a:xfrm>
              <a:off x="13864455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81"/>
            <p:cNvSpPr/>
            <p:nvPr/>
          </p:nvSpPr>
          <p:spPr>
            <a:xfrm>
              <a:off x="15124860" y="4881924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82"/>
            <p:cNvSpPr/>
            <p:nvPr/>
          </p:nvSpPr>
          <p:spPr>
            <a:xfrm>
              <a:off x="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83"/>
            <p:cNvSpPr/>
            <p:nvPr/>
          </p:nvSpPr>
          <p:spPr>
            <a:xfrm>
              <a:off x="126040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84"/>
            <p:cNvSpPr/>
            <p:nvPr/>
          </p:nvSpPr>
          <p:spPr>
            <a:xfrm>
              <a:off x="252081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85"/>
            <p:cNvSpPr/>
            <p:nvPr/>
          </p:nvSpPr>
          <p:spPr>
            <a:xfrm>
              <a:off x="378121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86"/>
            <p:cNvSpPr/>
            <p:nvPr/>
          </p:nvSpPr>
          <p:spPr>
            <a:xfrm>
              <a:off x="504162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87"/>
            <p:cNvSpPr/>
            <p:nvPr/>
          </p:nvSpPr>
          <p:spPr>
            <a:xfrm>
              <a:off x="630202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88"/>
            <p:cNvSpPr/>
            <p:nvPr/>
          </p:nvSpPr>
          <p:spPr>
            <a:xfrm>
              <a:off x="7800117" y="372149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 anchor="ctr"/>
            <a:lstStyle/>
            <a:p>
              <a:pPr algn="ctr"/>
              <a:r>
                <a:rPr lang="th-TH" sz="4000" dirty="0"/>
                <a:t>1</a:t>
              </a:r>
              <a:endParaRPr lang="en-GB" sz="4000" dirty="0"/>
            </a:p>
          </p:txBody>
        </p:sp>
        <p:sp>
          <p:nvSpPr>
            <p:cNvPr id="89" name="Freeform 89"/>
            <p:cNvSpPr/>
            <p:nvPr/>
          </p:nvSpPr>
          <p:spPr>
            <a:xfrm>
              <a:off x="882283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90"/>
            <p:cNvSpPr/>
            <p:nvPr/>
          </p:nvSpPr>
          <p:spPr>
            <a:xfrm>
              <a:off x="1008324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Freeform 91"/>
            <p:cNvSpPr/>
            <p:nvPr/>
          </p:nvSpPr>
          <p:spPr>
            <a:xfrm>
              <a:off x="1134364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Freeform 92"/>
            <p:cNvSpPr/>
            <p:nvPr/>
          </p:nvSpPr>
          <p:spPr>
            <a:xfrm>
              <a:off x="1260405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Freeform 93"/>
            <p:cNvSpPr/>
            <p:nvPr/>
          </p:nvSpPr>
          <p:spPr>
            <a:xfrm>
              <a:off x="13864455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Freeform 94"/>
            <p:cNvSpPr/>
            <p:nvPr/>
          </p:nvSpPr>
          <p:spPr>
            <a:xfrm>
              <a:off x="15124860" y="3661443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Freeform 95"/>
            <p:cNvSpPr/>
            <p:nvPr/>
          </p:nvSpPr>
          <p:spPr>
            <a:xfrm>
              <a:off x="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Freeform 96"/>
            <p:cNvSpPr/>
            <p:nvPr/>
          </p:nvSpPr>
          <p:spPr>
            <a:xfrm>
              <a:off x="126040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Freeform 97"/>
            <p:cNvSpPr/>
            <p:nvPr/>
          </p:nvSpPr>
          <p:spPr>
            <a:xfrm>
              <a:off x="252081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Freeform 98"/>
            <p:cNvSpPr/>
            <p:nvPr/>
          </p:nvSpPr>
          <p:spPr>
            <a:xfrm>
              <a:off x="378121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Freeform 99"/>
            <p:cNvSpPr/>
            <p:nvPr/>
          </p:nvSpPr>
          <p:spPr>
            <a:xfrm>
              <a:off x="504162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Freeform 100"/>
            <p:cNvSpPr/>
            <p:nvPr/>
          </p:nvSpPr>
          <p:spPr>
            <a:xfrm>
              <a:off x="630202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Freeform 101"/>
            <p:cNvSpPr/>
            <p:nvPr/>
          </p:nvSpPr>
          <p:spPr>
            <a:xfrm>
              <a:off x="756243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Freeform 102"/>
            <p:cNvSpPr/>
            <p:nvPr/>
          </p:nvSpPr>
          <p:spPr>
            <a:xfrm>
              <a:off x="882283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Freeform 103"/>
            <p:cNvSpPr/>
            <p:nvPr/>
          </p:nvSpPr>
          <p:spPr>
            <a:xfrm>
              <a:off x="1008324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Freeform 104"/>
            <p:cNvSpPr/>
            <p:nvPr/>
          </p:nvSpPr>
          <p:spPr>
            <a:xfrm>
              <a:off x="1134364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Freeform 105"/>
            <p:cNvSpPr/>
            <p:nvPr/>
          </p:nvSpPr>
          <p:spPr>
            <a:xfrm>
              <a:off x="1260405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Freeform 106"/>
            <p:cNvSpPr/>
            <p:nvPr/>
          </p:nvSpPr>
          <p:spPr>
            <a:xfrm>
              <a:off x="13864455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Freeform 107"/>
            <p:cNvSpPr/>
            <p:nvPr/>
          </p:nvSpPr>
          <p:spPr>
            <a:xfrm>
              <a:off x="15124860" y="2440962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Freeform 108"/>
            <p:cNvSpPr/>
            <p:nvPr/>
          </p:nvSpPr>
          <p:spPr>
            <a:xfrm>
              <a:off x="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Freeform 109"/>
            <p:cNvSpPr/>
            <p:nvPr/>
          </p:nvSpPr>
          <p:spPr>
            <a:xfrm>
              <a:off x="126040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Freeform 110"/>
            <p:cNvSpPr/>
            <p:nvPr/>
          </p:nvSpPr>
          <p:spPr>
            <a:xfrm>
              <a:off x="252081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Freeform 111"/>
            <p:cNvSpPr/>
            <p:nvPr/>
          </p:nvSpPr>
          <p:spPr>
            <a:xfrm>
              <a:off x="378121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Freeform 112"/>
            <p:cNvSpPr/>
            <p:nvPr/>
          </p:nvSpPr>
          <p:spPr>
            <a:xfrm>
              <a:off x="504162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Freeform 113"/>
            <p:cNvSpPr/>
            <p:nvPr/>
          </p:nvSpPr>
          <p:spPr>
            <a:xfrm>
              <a:off x="630202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Freeform 114"/>
            <p:cNvSpPr/>
            <p:nvPr/>
          </p:nvSpPr>
          <p:spPr>
            <a:xfrm>
              <a:off x="756243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Freeform 115"/>
            <p:cNvSpPr/>
            <p:nvPr/>
          </p:nvSpPr>
          <p:spPr>
            <a:xfrm>
              <a:off x="882283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Freeform 116"/>
            <p:cNvSpPr/>
            <p:nvPr/>
          </p:nvSpPr>
          <p:spPr>
            <a:xfrm>
              <a:off x="1008324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Freeform 117"/>
            <p:cNvSpPr/>
            <p:nvPr/>
          </p:nvSpPr>
          <p:spPr>
            <a:xfrm>
              <a:off x="1134364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Freeform 118"/>
            <p:cNvSpPr/>
            <p:nvPr/>
          </p:nvSpPr>
          <p:spPr>
            <a:xfrm>
              <a:off x="1260405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Freeform 119"/>
            <p:cNvSpPr/>
            <p:nvPr/>
          </p:nvSpPr>
          <p:spPr>
            <a:xfrm>
              <a:off x="13864455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Freeform 120"/>
            <p:cNvSpPr/>
            <p:nvPr/>
          </p:nvSpPr>
          <p:spPr>
            <a:xfrm>
              <a:off x="15124860" y="1220481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Freeform 121"/>
            <p:cNvSpPr/>
            <p:nvPr/>
          </p:nvSpPr>
          <p:spPr>
            <a:xfrm>
              <a:off x="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Freeform 122"/>
            <p:cNvSpPr/>
            <p:nvPr/>
          </p:nvSpPr>
          <p:spPr>
            <a:xfrm>
              <a:off x="126040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Freeform 123"/>
            <p:cNvSpPr/>
            <p:nvPr/>
          </p:nvSpPr>
          <p:spPr>
            <a:xfrm>
              <a:off x="252081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Freeform 124"/>
            <p:cNvSpPr/>
            <p:nvPr/>
          </p:nvSpPr>
          <p:spPr>
            <a:xfrm>
              <a:off x="378121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Freeform 125"/>
            <p:cNvSpPr/>
            <p:nvPr/>
          </p:nvSpPr>
          <p:spPr>
            <a:xfrm>
              <a:off x="504162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Freeform 126"/>
            <p:cNvSpPr/>
            <p:nvPr/>
          </p:nvSpPr>
          <p:spPr>
            <a:xfrm>
              <a:off x="630202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Freeform 127"/>
            <p:cNvSpPr/>
            <p:nvPr/>
          </p:nvSpPr>
          <p:spPr>
            <a:xfrm>
              <a:off x="756243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Freeform 128"/>
            <p:cNvSpPr/>
            <p:nvPr/>
          </p:nvSpPr>
          <p:spPr>
            <a:xfrm>
              <a:off x="882283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Freeform 129"/>
            <p:cNvSpPr/>
            <p:nvPr/>
          </p:nvSpPr>
          <p:spPr>
            <a:xfrm>
              <a:off x="1008324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Freeform 130"/>
            <p:cNvSpPr/>
            <p:nvPr/>
          </p:nvSpPr>
          <p:spPr>
            <a:xfrm>
              <a:off x="1134364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1" name="Freeform 131"/>
            <p:cNvSpPr/>
            <p:nvPr/>
          </p:nvSpPr>
          <p:spPr>
            <a:xfrm>
              <a:off x="1260405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2" name="Freeform 132"/>
            <p:cNvSpPr/>
            <p:nvPr/>
          </p:nvSpPr>
          <p:spPr>
            <a:xfrm>
              <a:off x="13864455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3" name="Freeform 133"/>
            <p:cNvSpPr/>
            <p:nvPr/>
          </p:nvSpPr>
          <p:spPr>
            <a:xfrm>
              <a:off x="15124860" y="0"/>
              <a:ext cx="943877" cy="943877"/>
            </a:xfrm>
            <a:custGeom>
              <a:avLst/>
              <a:gdLst/>
              <a:ahLst/>
              <a:cxnLst/>
              <a:rect l="l" t="t" r="r" b="b"/>
              <a:pathLst>
                <a:path w="943877" h="943877">
                  <a:moveTo>
                    <a:pt x="0" y="0"/>
                  </a:moveTo>
                  <a:lnTo>
                    <a:pt x="943877" y="0"/>
                  </a:lnTo>
                  <a:lnTo>
                    <a:pt x="943877" y="943877"/>
                  </a:lnTo>
                  <a:lnTo>
                    <a:pt x="0" y="9438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4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34" name="Group 134"/>
          <p:cNvGrpSpPr/>
          <p:nvPr/>
        </p:nvGrpSpPr>
        <p:grpSpPr>
          <a:xfrm>
            <a:off x="-3649671" y="4049439"/>
            <a:ext cx="19244172" cy="5453181"/>
            <a:chOff x="0" y="0"/>
            <a:chExt cx="5068424" cy="1436229"/>
          </a:xfrm>
        </p:grpSpPr>
        <p:sp>
          <p:nvSpPr>
            <p:cNvPr id="135" name="Freeform 135"/>
            <p:cNvSpPr/>
            <p:nvPr/>
          </p:nvSpPr>
          <p:spPr>
            <a:xfrm>
              <a:off x="0" y="0"/>
              <a:ext cx="5068424" cy="1436229"/>
            </a:xfrm>
            <a:custGeom>
              <a:avLst/>
              <a:gdLst/>
              <a:ahLst/>
              <a:cxnLst/>
              <a:rect l="l" t="t" r="r" b="b"/>
              <a:pathLst>
                <a:path w="5068424" h="1436229">
                  <a:moveTo>
                    <a:pt x="0" y="0"/>
                  </a:moveTo>
                  <a:lnTo>
                    <a:pt x="5068424" y="0"/>
                  </a:lnTo>
                  <a:lnTo>
                    <a:pt x="5068424" y="1436229"/>
                  </a:lnTo>
                  <a:lnTo>
                    <a:pt x="0" y="1436229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 sz="2400"/>
            </a:p>
          </p:txBody>
        </p:sp>
        <p:sp>
          <p:nvSpPr>
            <p:cNvPr id="136" name="TextBox 136"/>
            <p:cNvSpPr txBox="1"/>
            <p:nvPr/>
          </p:nvSpPr>
          <p:spPr>
            <a:xfrm>
              <a:off x="0" y="-38100"/>
              <a:ext cx="5068424" cy="14743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sz="2400"/>
            </a:p>
          </p:txBody>
        </p:sp>
      </p:grpSp>
      <p:sp>
        <p:nvSpPr>
          <p:cNvPr id="137" name="Freeform 137"/>
          <p:cNvSpPr/>
          <p:nvPr/>
        </p:nvSpPr>
        <p:spPr>
          <a:xfrm rot="-8535423">
            <a:off x="-12995964" y="-13984030"/>
            <a:ext cx="37226968" cy="37226968"/>
          </a:xfrm>
          <a:custGeom>
            <a:avLst/>
            <a:gdLst/>
            <a:ahLst/>
            <a:cxnLst/>
            <a:rect l="l" t="t" r="r" b="b"/>
            <a:pathLst>
              <a:path w="37226968" h="37226968">
                <a:moveTo>
                  <a:pt x="1256130" y="0"/>
                </a:moveTo>
                <a:lnTo>
                  <a:pt x="37226968" y="1256129"/>
                </a:lnTo>
                <a:lnTo>
                  <a:pt x="35970838" y="37226968"/>
                </a:lnTo>
                <a:lnTo>
                  <a:pt x="0" y="35970838"/>
                </a:lnTo>
                <a:lnTo>
                  <a:pt x="125613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2371" t="-2371" r="-2371" b="-237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8" name="Freeform 138"/>
          <p:cNvSpPr/>
          <p:nvPr/>
        </p:nvSpPr>
        <p:spPr>
          <a:xfrm rot="-8533409">
            <a:off x="-12060329" y="-13291202"/>
            <a:ext cx="37226968" cy="37226968"/>
          </a:xfrm>
          <a:custGeom>
            <a:avLst/>
            <a:gdLst/>
            <a:ahLst/>
            <a:cxnLst/>
            <a:rect l="l" t="t" r="r" b="b"/>
            <a:pathLst>
              <a:path w="37226968" h="37226968">
                <a:moveTo>
                  <a:pt x="1256130" y="0"/>
                </a:moveTo>
                <a:lnTo>
                  <a:pt x="37226968" y="1256129"/>
                </a:lnTo>
                <a:lnTo>
                  <a:pt x="35970838" y="37226967"/>
                </a:lnTo>
                <a:lnTo>
                  <a:pt x="0" y="35970838"/>
                </a:lnTo>
                <a:lnTo>
                  <a:pt x="125613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2371" t="-2371" r="-2371" b="-237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9" name="Freeform 139"/>
          <p:cNvSpPr/>
          <p:nvPr/>
        </p:nvSpPr>
        <p:spPr>
          <a:xfrm>
            <a:off x="6571568" y="-15838377"/>
            <a:ext cx="18045867" cy="18045867"/>
          </a:xfrm>
          <a:custGeom>
            <a:avLst/>
            <a:gdLst/>
            <a:ahLst/>
            <a:cxnLst/>
            <a:rect l="l" t="t" r="r" b="b"/>
            <a:pathLst>
              <a:path w="18045867" h="18045867">
                <a:moveTo>
                  <a:pt x="0" y="0"/>
                </a:moveTo>
                <a:lnTo>
                  <a:pt x="18045867" y="0"/>
                </a:lnTo>
                <a:lnTo>
                  <a:pt x="18045867" y="18045867"/>
                </a:lnTo>
                <a:lnTo>
                  <a:pt x="0" y="180458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0" name="Freeform 140"/>
          <p:cNvSpPr/>
          <p:nvPr/>
        </p:nvSpPr>
        <p:spPr>
          <a:xfrm>
            <a:off x="-7287946" y="-5347054"/>
            <a:ext cx="12137725" cy="12137725"/>
          </a:xfrm>
          <a:custGeom>
            <a:avLst/>
            <a:gdLst/>
            <a:ahLst/>
            <a:cxnLst/>
            <a:rect l="l" t="t" r="r" b="b"/>
            <a:pathLst>
              <a:path w="12137725" h="12137725">
                <a:moveTo>
                  <a:pt x="0" y="0"/>
                </a:moveTo>
                <a:lnTo>
                  <a:pt x="12137726" y="0"/>
                </a:lnTo>
                <a:lnTo>
                  <a:pt x="12137726" y="12137726"/>
                </a:lnTo>
                <a:lnTo>
                  <a:pt x="0" y="121377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1" name="Freeform 141"/>
          <p:cNvSpPr/>
          <p:nvPr/>
        </p:nvSpPr>
        <p:spPr>
          <a:xfrm>
            <a:off x="13345396" y="-6815443"/>
            <a:ext cx="12137725" cy="12137725"/>
          </a:xfrm>
          <a:custGeom>
            <a:avLst/>
            <a:gdLst/>
            <a:ahLst/>
            <a:cxnLst/>
            <a:rect l="l" t="t" r="r" b="b"/>
            <a:pathLst>
              <a:path w="12137725" h="12137725">
                <a:moveTo>
                  <a:pt x="0" y="0"/>
                </a:moveTo>
                <a:lnTo>
                  <a:pt x="12137726" y="0"/>
                </a:lnTo>
                <a:lnTo>
                  <a:pt x="12137726" y="12137725"/>
                </a:lnTo>
                <a:lnTo>
                  <a:pt x="0" y="121377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2" name="Freeform 142"/>
          <p:cNvSpPr/>
          <p:nvPr/>
        </p:nvSpPr>
        <p:spPr>
          <a:xfrm>
            <a:off x="9741934" y="7645350"/>
            <a:ext cx="2095338" cy="2490744"/>
          </a:xfrm>
          <a:custGeom>
            <a:avLst/>
            <a:gdLst/>
            <a:ahLst/>
            <a:cxnLst/>
            <a:rect l="l" t="t" r="r" b="b"/>
            <a:pathLst>
              <a:path w="2095338" h="2490744">
                <a:moveTo>
                  <a:pt x="0" y="0"/>
                </a:moveTo>
                <a:lnTo>
                  <a:pt x="2095338" y="0"/>
                </a:lnTo>
                <a:lnTo>
                  <a:pt x="2095338" y="2490744"/>
                </a:lnTo>
                <a:lnTo>
                  <a:pt x="0" y="249074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3" name="Freeform 143"/>
          <p:cNvSpPr/>
          <p:nvPr/>
        </p:nvSpPr>
        <p:spPr>
          <a:xfrm rot="311331">
            <a:off x="11626953" y="8284312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7" y="0"/>
                </a:lnTo>
                <a:lnTo>
                  <a:pt x="600527" y="679435"/>
                </a:lnTo>
                <a:lnTo>
                  <a:pt x="0" y="6794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4" name="Freeform 144"/>
          <p:cNvSpPr/>
          <p:nvPr/>
        </p:nvSpPr>
        <p:spPr>
          <a:xfrm rot="311331">
            <a:off x="7481286" y="9576949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7" y="0"/>
                </a:lnTo>
                <a:lnTo>
                  <a:pt x="600527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5" name="Freeform 145"/>
          <p:cNvSpPr/>
          <p:nvPr/>
        </p:nvSpPr>
        <p:spPr>
          <a:xfrm rot="-867824" flipH="1">
            <a:off x="8353630" y="7820370"/>
            <a:ext cx="1580740" cy="1412786"/>
          </a:xfrm>
          <a:custGeom>
            <a:avLst/>
            <a:gdLst/>
            <a:ahLst/>
            <a:cxnLst/>
            <a:rect l="l" t="t" r="r" b="b"/>
            <a:pathLst>
              <a:path w="1580740" h="1412786">
                <a:moveTo>
                  <a:pt x="1580740" y="0"/>
                </a:moveTo>
                <a:lnTo>
                  <a:pt x="0" y="0"/>
                </a:lnTo>
                <a:lnTo>
                  <a:pt x="0" y="1412786"/>
                </a:lnTo>
                <a:lnTo>
                  <a:pt x="1580740" y="1412786"/>
                </a:lnTo>
                <a:lnTo>
                  <a:pt x="158074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6" name="Freeform 146"/>
          <p:cNvSpPr/>
          <p:nvPr/>
        </p:nvSpPr>
        <p:spPr>
          <a:xfrm rot="634621">
            <a:off x="12574294" y="8087002"/>
            <a:ext cx="1215752" cy="1086579"/>
          </a:xfrm>
          <a:custGeom>
            <a:avLst/>
            <a:gdLst/>
            <a:ahLst/>
            <a:cxnLst/>
            <a:rect l="l" t="t" r="r" b="b"/>
            <a:pathLst>
              <a:path w="1215752" h="1086579">
                <a:moveTo>
                  <a:pt x="0" y="0"/>
                </a:moveTo>
                <a:lnTo>
                  <a:pt x="1215752" y="0"/>
                </a:lnTo>
                <a:lnTo>
                  <a:pt x="1215752" y="1086579"/>
                </a:lnTo>
                <a:lnTo>
                  <a:pt x="0" y="108657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7" name="Freeform 147"/>
          <p:cNvSpPr/>
          <p:nvPr/>
        </p:nvSpPr>
        <p:spPr>
          <a:xfrm rot="471241">
            <a:off x="7896561" y="8868008"/>
            <a:ext cx="2065139" cy="1825067"/>
          </a:xfrm>
          <a:custGeom>
            <a:avLst/>
            <a:gdLst/>
            <a:ahLst/>
            <a:cxnLst/>
            <a:rect l="l" t="t" r="r" b="b"/>
            <a:pathLst>
              <a:path w="2065139" h="1825067">
                <a:moveTo>
                  <a:pt x="0" y="0"/>
                </a:moveTo>
                <a:lnTo>
                  <a:pt x="2065139" y="0"/>
                </a:lnTo>
                <a:lnTo>
                  <a:pt x="2065139" y="1825067"/>
                </a:lnTo>
                <a:lnTo>
                  <a:pt x="0" y="182506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8" name="Freeform 148"/>
          <p:cNvSpPr/>
          <p:nvPr/>
        </p:nvSpPr>
        <p:spPr>
          <a:xfrm rot="-170106" flipH="1">
            <a:off x="11585907" y="8887886"/>
            <a:ext cx="1702538" cy="1504618"/>
          </a:xfrm>
          <a:custGeom>
            <a:avLst/>
            <a:gdLst/>
            <a:ahLst/>
            <a:cxnLst/>
            <a:rect l="l" t="t" r="r" b="b"/>
            <a:pathLst>
              <a:path w="1702538" h="1504618">
                <a:moveTo>
                  <a:pt x="1702538" y="0"/>
                </a:moveTo>
                <a:lnTo>
                  <a:pt x="0" y="0"/>
                </a:lnTo>
                <a:lnTo>
                  <a:pt x="0" y="1504618"/>
                </a:lnTo>
                <a:lnTo>
                  <a:pt x="1702538" y="1504618"/>
                </a:lnTo>
                <a:lnTo>
                  <a:pt x="1702538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9" name="Freeform 149"/>
          <p:cNvSpPr/>
          <p:nvPr/>
        </p:nvSpPr>
        <p:spPr>
          <a:xfrm rot="634621">
            <a:off x="9259757" y="9028898"/>
            <a:ext cx="1574246" cy="1406983"/>
          </a:xfrm>
          <a:custGeom>
            <a:avLst/>
            <a:gdLst/>
            <a:ahLst/>
            <a:cxnLst/>
            <a:rect l="l" t="t" r="r" b="b"/>
            <a:pathLst>
              <a:path w="1574246" h="1406983">
                <a:moveTo>
                  <a:pt x="0" y="0"/>
                </a:moveTo>
                <a:lnTo>
                  <a:pt x="1574246" y="0"/>
                </a:lnTo>
                <a:lnTo>
                  <a:pt x="1574246" y="1406983"/>
                </a:lnTo>
                <a:lnTo>
                  <a:pt x="0" y="140698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0" name="Freeform 150"/>
          <p:cNvSpPr/>
          <p:nvPr/>
        </p:nvSpPr>
        <p:spPr>
          <a:xfrm rot="-1022903" flipH="1">
            <a:off x="2645688" y="8421584"/>
            <a:ext cx="1284219" cy="1147771"/>
          </a:xfrm>
          <a:custGeom>
            <a:avLst/>
            <a:gdLst/>
            <a:ahLst/>
            <a:cxnLst/>
            <a:rect l="l" t="t" r="r" b="b"/>
            <a:pathLst>
              <a:path w="1284219" h="1147771">
                <a:moveTo>
                  <a:pt x="1284219" y="0"/>
                </a:moveTo>
                <a:lnTo>
                  <a:pt x="0" y="0"/>
                </a:lnTo>
                <a:lnTo>
                  <a:pt x="0" y="1147770"/>
                </a:lnTo>
                <a:lnTo>
                  <a:pt x="1284219" y="1147770"/>
                </a:lnTo>
                <a:lnTo>
                  <a:pt x="1284219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1" name="Freeform 151"/>
          <p:cNvSpPr/>
          <p:nvPr/>
        </p:nvSpPr>
        <p:spPr>
          <a:xfrm rot="734920">
            <a:off x="6087380" y="7930702"/>
            <a:ext cx="1565514" cy="1399178"/>
          </a:xfrm>
          <a:custGeom>
            <a:avLst/>
            <a:gdLst/>
            <a:ahLst/>
            <a:cxnLst/>
            <a:rect l="l" t="t" r="r" b="b"/>
            <a:pathLst>
              <a:path w="1565514" h="1399178">
                <a:moveTo>
                  <a:pt x="0" y="0"/>
                </a:moveTo>
                <a:lnTo>
                  <a:pt x="1565514" y="0"/>
                </a:lnTo>
                <a:lnTo>
                  <a:pt x="1565514" y="1399179"/>
                </a:lnTo>
                <a:lnTo>
                  <a:pt x="0" y="139917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2" name="Freeform 152"/>
          <p:cNvSpPr/>
          <p:nvPr/>
        </p:nvSpPr>
        <p:spPr>
          <a:xfrm rot="-155079">
            <a:off x="4054513" y="7582147"/>
            <a:ext cx="2018648" cy="2399582"/>
          </a:xfrm>
          <a:custGeom>
            <a:avLst/>
            <a:gdLst/>
            <a:ahLst/>
            <a:cxnLst/>
            <a:rect l="l" t="t" r="r" b="b"/>
            <a:pathLst>
              <a:path w="2018648" h="2399582">
                <a:moveTo>
                  <a:pt x="0" y="0"/>
                </a:moveTo>
                <a:lnTo>
                  <a:pt x="2018648" y="0"/>
                </a:lnTo>
                <a:lnTo>
                  <a:pt x="2018648" y="2399581"/>
                </a:lnTo>
                <a:lnTo>
                  <a:pt x="0" y="239958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3" name="Freeform 153"/>
          <p:cNvSpPr/>
          <p:nvPr/>
        </p:nvSpPr>
        <p:spPr>
          <a:xfrm rot="316162">
            <a:off x="3133618" y="9211794"/>
            <a:ext cx="1652590" cy="1460476"/>
          </a:xfrm>
          <a:custGeom>
            <a:avLst/>
            <a:gdLst/>
            <a:ahLst/>
            <a:cxnLst/>
            <a:rect l="l" t="t" r="r" b="b"/>
            <a:pathLst>
              <a:path w="1652590" h="1460476">
                <a:moveTo>
                  <a:pt x="0" y="0"/>
                </a:moveTo>
                <a:lnTo>
                  <a:pt x="1652590" y="0"/>
                </a:lnTo>
                <a:lnTo>
                  <a:pt x="1652590" y="1460476"/>
                </a:lnTo>
                <a:lnTo>
                  <a:pt x="0" y="146047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4" name="Freeform 154"/>
          <p:cNvSpPr/>
          <p:nvPr/>
        </p:nvSpPr>
        <p:spPr>
          <a:xfrm rot="-325185" flipH="1">
            <a:off x="5701887" y="9163411"/>
            <a:ext cx="1702538" cy="1504618"/>
          </a:xfrm>
          <a:custGeom>
            <a:avLst/>
            <a:gdLst/>
            <a:ahLst/>
            <a:cxnLst/>
            <a:rect l="l" t="t" r="r" b="b"/>
            <a:pathLst>
              <a:path w="1702538" h="1504618">
                <a:moveTo>
                  <a:pt x="1702538" y="0"/>
                </a:moveTo>
                <a:lnTo>
                  <a:pt x="0" y="0"/>
                </a:lnTo>
                <a:lnTo>
                  <a:pt x="0" y="1504618"/>
                </a:lnTo>
                <a:lnTo>
                  <a:pt x="1702538" y="1504618"/>
                </a:lnTo>
                <a:lnTo>
                  <a:pt x="1702538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5" name="Freeform 155"/>
          <p:cNvSpPr/>
          <p:nvPr/>
        </p:nvSpPr>
        <p:spPr>
          <a:xfrm rot="-1602031">
            <a:off x="4190569" y="9068458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6" y="0"/>
                </a:lnTo>
                <a:lnTo>
                  <a:pt x="600526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6" name="Freeform 156"/>
          <p:cNvSpPr/>
          <p:nvPr/>
        </p:nvSpPr>
        <p:spPr>
          <a:xfrm rot="-1602031">
            <a:off x="2632582" y="9649878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6" y="0"/>
                </a:lnTo>
                <a:lnTo>
                  <a:pt x="600526" y="679435"/>
                </a:lnTo>
                <a:lnTo>
                  <a:pt x="0" y="6794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7" name="Freeform 157"/>
          <p:cNvSpPr/>
          <p:nvPr/>
        </p:nvSpPr>
        <p:spPr>
          <a:xfrm rot="479542">
            <a:off x="4502538" y="9269265"/>
            <a:ext cx="1574246" cy="1406983"/>
          </a:xfrm>
          <a:custGeom>
            <a:avLst/>
            <a:gdLst/>
            <a:ahLst/>
            <a:cxnLst/>
            <a:rect l="l" t="t" r="r" b="b"/>
            <a:pathLst>
              <a:path w="1574246" h="1406983">
                <a:moveTo>
                  <a:pt x="0" y="0"/>
                </a:moveTo>
                <a:lnTo>
                  <a:pt x="1574246" y="0"/>
                </a:lnTo>
                <a:lnTo>
                  <a:pt x="1574246" y="1406982"/>
                </a:lnTo>
                <a:lnTo>
                  <a:pt x="0" y="140698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9" name="TextBox 159"/>
          <p:cNvSpPr txBox="1"/>
          <p:nvPr/>
        </p:nvSpPr>
        <p:spPr>
          <a:xfrm>
            <a:off x="6571568" y="5859475"/>
            <a:ext cx="10308317" cy="21154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5718"/>
              </a:lnSpc>
            </a:pPr>
            <a:r>
              <a:rPr lang="th-TH" sz="40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Koho"/>
              </a:rPr>
              <a:t>นายแพทย์ประพนธ์ เครือเจริญ</a:t>
            </a:r>
          </a:p>
          <a:p>
            <a:pPr algn="r">
              <a:lnSpc>
                <a:spcPts val="5718"/>
              </a:lnSpc>
            </a:pPr>
            <a:r>
              <a:rPr lang="th-TH" sz="40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Koho"/>
              </a:rPr>
              <a:t>นายแพทย์เชี่ยวชาญ (ด้านเวชกรรมป้องกัน)</a:t>
            </a:r>
          </a:p>
          <a:p>
            <a:pPr algn="r">
              <a:lnSpc>
                <a:spcPts val="5718"/>
              </a:lnSpc>
            </a:pPr>
            <a:r>
              <a:rPr lang="th-TH" sz="40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Koho"/>
              </a:rPr>
              <a:t>28 กุมภาพันธ์ 2568</a:t>
            </a:r>
            <a:endParaRPr lang="en-US" sz="4000" b="1" dirty="0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Koho"/>
            </a:endParaRPr>
          </a:p>
        </p:txBody>
      </p:sp>
      <p:pic>
        <p:nvPicPr>
          <p:cNvPr id="162" name="Picture 2800">
            <a:extLst>
              <a:ext uri="{FF2B5EF4-FFF2-40B4-BE49-F238E27FC236}">
                <a16:creationId xmlns:a16="http://schemas.microsoft.com/office/drawing/2014/main" id="{FEC336E8-8A69-79ED-125A-CBBBDD19EF70}"/>
              </a:ext>
            </a:extLst>
          </p:cNvPr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713782" y="-3826877"/>
            <a:ext cx="2498606" cy="2510448"/>
          </a:xfrm>
          <a:prstGeom prst="rect">
            <a:avLst/>
          </a:prstGeom>
          <a:noFill/>
        </p:spPr>
      </p:pic>
      <p:pic>
        <p:nvPicPr>
          <p:cNvPr id="163" name="Picture 1487">
            <a:extLst>
              <a:ext uri="{FF2B5EF4-FFF2-40B4-BE49-F238E27FC236}">
                <a16:creationId xmlns:a16="http://schemas.microsoft.com/office/drawing/2014/main" id="{5D3CA415-689A-DB54-108D-E372D5E88142}"/>
              </a:ext>
            </a:extLst>
          </p:cNvPr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268942"/>
            <a:ext cx="15432085" cy="3035151"/>
          </a:xfrm>
          <a:prstGeom prst="rect">
            <a:avLst/>
          </a:prstGeom>
          <a:noFill/>
        </p:spPr>
      </p:pic>
      <p:sp>
        <p:nvSpPr>
          <p:cNvPr id="160" name="TextBox 160"/>
          <p:cNvSpPr txBox="1"/>
          <p:nvPr/>
        </p:nvSpPr>
        <p:spPr>
          <a:xfrm>
            <a:off x="621293" y="862994"/>
            <a:ext cx="17123979" cy="1661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th-TH" sz="5400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JS Wansika"/>
              </a:rPr>
              <a:t>การตรวจคัดกรองสุขภาพพระสงฆ์แบบบูรณาการ</a:t>
            </a:r>
          </a:p>
          <a:p>
            <a:pPr algn="ctr"/>
            <a:r>
              <a:rPr lang="th-TH" sz="5400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JS Wansika"/>
              </a:rPr>
              <a:t>จังหวัดอุดรธานี ปีงบประมาณ </a:t>
            </a:r>
            <a:r>
              <a:rPr lang="en-US" sz="5400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JS Wansika"/>
              </a:rPr>
              <a:t>2568</a:t>
            </a:r>
          </a:p>
        </p:txBody>
      </p:sp>
      <p:pic>
        <p:nvPicPr>
          <p:cNvPr id="164" name="Picture 102">
            <a:extLst>
              <a:ext uri="{FF2B5EF4-FFF2-40B4-BE49-F238E27FC236}">
                <a16:creationId xmlns:a16="http://schemas.microsoft.com/office/drawing/2014/main" id="{6917BD64-9090-A8A6-E1BB-16CC85F871D2}"/>
              </a:ext>
            </a:extLst>
          </p:cNvPr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246" y="4769815"/>
            <a:ext cx="4699359" cy="4703743"/>
          </a:xfrm>
          <a:prstGeom prst="rect">
            <a:avLst/>
          </a:prstGeom>
          <a:noFill/>
        </p:spPr>
      </p:pic>
      <p:pic>
        <p:nvPicPr>
          <p:cNvPr id="165" name="Picture 106">
            <a:extLst>
              <a:ext uri="{FF2B5EF4-FFF2-40B4-BE49-F238E27FC236}">
                <a16:creationId xmlns:a16="http://schemas.microsoft.com/office/drawing/2014/main" id="{1EB1D3B9-B583-594C-EB8B-C47F8EF431CA}"/>
              </a:ext>
            </a:extLst>
          </p:cNvPr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6211" y="5362109"/>
            <a:ext cx="3748861" cy="3669040"/>
          </a:xfrm>
          <a:prstGeom prst="rect">
            <a:avLst/>
          </a:prstGeom>
          <a:noFill/>
        </p:spPr>
      </p:pic>
      <p:pic>
        <p:nvPicPr>
          <p:cNvPr id="166" name="Picture 1489">
            <a:extLst>
              <a:ext uri="{FF2B5EF4-FFF2-40B4-BE49-F238E27FC236}">
                <a16:creationId xmlns:a16="http://schemas.microsoft.com/office/drawing/2014/main" id="{FE74F29C-AAA3-3C8A-5D9F-1A4F3A003C02}"/>
              </a:ext>
            </a:extLst>
          </p:cNvPr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66405" y="5378444"/>
            <a:ext cx="2552926" cy="2802476"/>
          </a:xfrm>
          <a:prstGeom prst="rect">
            <a:avLst/>
          </a:prstGeom>
          <a:noFill/>
        </p:spPr>
      </p:pic>
      <p:pic>
        <p:nvPicPr>
          <p:cNvPr id="167" name="Picture 4">
            <a:extLst>
              <a:ext uri="{FF2B5EF4-FFF2-40B4-BE49-F238E27FC236}">
                <a16:creationId xmlns:a16="http://schemas.microsoft.com/office/drawing/2014/main" id="{69043AD8-714A-CC48-7387-0312B4E61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570" y="6790671"/>
            <a:ext cx="1003341" cy="177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8" name="ตัวแทนหมายเลขสไลด์ 167">
            <a:extLst>
              <a:ext uri="{FF2B5EF4-FFF2-40B4-BE49-F238E27FC236}">
                <a16:creationId xmlns:a16="http://schemas.microsoft.com/office/drawing/2014/main" id="{ECEC0B5D-FD8A-E3E1-9D9F-71A10632C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9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B8CAA887-F70B-7C2A-D8EF-685E630438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703" y="196615"/>
            <a:ext cx="2173269" cy="2109489"/>
          </a:xfrm>
          <a:prstGeom prst="rect">
            <a:avLst/>
          </a:prstGeom>
        </p:spPr>
      </p:pic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6E5BB38F-3A53-F530-F446-53F0E7D1A429}"/>
              </a:ext>
            </a:extLst>
          </p:cNvPr>
          <p:cNvSpPr/>
          <p:nvPr/>
        </p:nvSpPr>
        <p:spPr>
          <a:xfrm>
            <a:off x="375282" y="2463101"/>
            <a:ext cx="3429000" cy="728159"/>
          </a:xfrm>
          <a:prstGeom prst="roundRect">
            <a:avLst>
              <a:gd name="adj" fmla="val 16193"/>
            </a:avLst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นายแพทย์ณัฐพงศ์  วงศ์วิวัฒน์</a:t>
            </a:r>
          </a:p>
          <a:p>
            <a:pPr algn="ctr"/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ผู้ตรวจราชการเขตสุขภาพที่ 8</a:t>
            </a:r>
          </a:p>
        </p:txBody>
      </p:sp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04860503-4CA1-50E1-29D3-3C30FDC725D6}"/>
              </a:ext>
            </a:extLst>
          </p:cNvPr>
          <p:cNvSpPr txBox="1"/>
          <p:nvPr/>
        </p:nvSpPr>
        <p:spPr>
          <a:xfrm>
            <a:off x="17328540" y="9569722"/>
            <a:ext cx="44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2</a:t>
            </a:r>
          </a:p>
        </p:txBody>
      </p:sp>
      <p:sp>
        <p:nvSpPr>
          <p:cNvPr id="6" name="object 27">
            <a:extLst>
              <a:ext uri="{FF2B5EF4-FFF2-40B4-BE49-F238E27FC236}">
                <a16:creationId xmlns:a16="http://schemas.microsoft.com/office/drawing/2014/main" id="{46FC519C-DD87-05C4-51DE-7B3C9C0CC2A2}"/>
              </a:ext>
            </a:extLst>
          </p:cNvPr>
          <p:cNvSpPr txBox="1">
            <a:spLocks/>
          </p:cNvSpPr>
          <p:nvPr/>
        </p:nvSpPr>
        <p:spPr>
          <a:xfrm>
            <a:off x="3953205" y="966405"/>
            <a:ext cx="13113214" cy="23758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328502" rIns="0" bIns="0" rtlCol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99720">
              <a:spcBef>
                <a:spcPts val="120"/>
              </a:spcBef>
            </a:pPr>
            <a:r>
              <a:rPr lang="th-TH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การขับเคลื่อนการดำเนินงาน</a:t>
            </a:r>
          </a:p>
          <a:p>
            <a:pPr marL="299720">
              <a:spcBef>
                <a:spcPts val="120"/>
              </a:spcBef>
            </a:pPr>
            <a:r>
              <a:rPr lang="th-TH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โครงการตรวจคัดกรองสุขภาพพระสงฆ์แบบบูรณาการ</a:t>
            </a:r>
            <a:br>
              <a:rPr lang="th-TH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เขตสุขภาพที่ </a:t>
            </a:r>
            <a:r>
              <a:rPr lang="en-US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 </a:t>
            </a:r>
            <a:endParaRPr lang="th-TH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0" name="สี่เหลี่ยมผืนผ้า: มุมมน 59">
            <a:extLst>
              <a:ext uri="{FF2B5EF4-FFF2-40B4-BE49-F238E27FC236}">
                <a16:creationId xmlns:a16="http://schemas.microsoft.com/office/drawing/2014/main" id="{091CF817-7215-F614-C1D2-FBBED371FA7E}"/>
              </a:ext>
            </a:extLst>
          </p:cNvPr>
          <p:cNvSpPr/>
          <p:nvPr/>
        </p:nvSpPr>
        <p:spPr>
          <a:xfrm>
            <a:off x="7381969" y="3821093"/>
            <a:ext cx="3446263" cy="72815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กิจกรรมสำคัญ</a:t>
            </a:r>
          </a:p>
        </p:txBody>
      </p:sp>
      <p:sp>
        <p:nvSpPr>
          <p:cNvPr id="61" name="object 4">
            <a:extLst>
              <a:ext uri="{FF2B5EF4-FFF2-40B4-BE49-F238E27FC236}">
                <a16:creationId xmlns:a16="http://schemas.microsoft.com/office/drawing/2014/main" id="{78A9ACDF-B11B-B307-6898-695A70CB7166}"/>
              </a:ext>
            </a:extLst>
          </p:cNvPr>
          <p:cNvSpPr txBox="1"/>
          <p:nvPr/>
        </p:nvSpPr>
        <p:spPr>
          <a:xfrm>
            <a:off x="2545657" y="4818988"/>
            <a:ext cx="7800138" cy="357405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950" b="1" spc="-145" dirty="0" err="1">
                <a:solidFill>
                  <a:srgbClr val="C74517"/>
                </a:solidFill>
                <a:latin typeface="Tahoma"/>
                <a:cs typeface="Tahoma"/>
              </a:rPr>
              <a:t>พัฒนาระบบบริหารจัดการ</a:t>
            </a:r>
            <a:endParaRPr sz="395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3950" dirty="0">
              <a:latin typeface="Tahoma"/>
              <a:cs typeface="Tahoma"/>
            </a:endParaRPr>
          </a:p>
          <a:p>
            <a:pPr marL="12700" marR="777240">
              <a:lnSpc>
                <a:spcPts val="4400"/>
              </a:lnSpc>
            </a:pPr>
            <a:r>
              <a:rPr sz="3950" b="1" spc="-155" dirty="0" err="1">
                <a:solidFill>
                  <a:srgbClr val="C74517"/>
                </a:solidFill>
                <a:latin typeface="Tahoma"/>
                <a:cs typeface="Tahoma"/>
              </a:rPr>
              <a:t>พัฒนาระบบข</a:t>
            </a:r>
            <a:r>
              <a:rPr lang="th-TH" sz="3950" b="1" spc="-155" dirty="0">
                <a:solidFill>
                  <a:srgbClr val="C74517"/>
                </a:solidFill>
                <a:latin typeface="Tahoma"/>
                <a:cs typeface="Tahoma"/>
              </a:rPr>
              <a:t>้</a:t>
            </a:r>
            <a:r>
              <a:rPr sz="3950" b="1" spc="-155" dirty="0" err="1">
                <a:solidFill>
                  <a:srgbClr val="C74517"/>
                </a:solidFill>
                <a:latin typeface="Tahoma"/>
                <a:cs typeface="Tahoma"/>
              </a:rPr>
              <a:t>อม</a:t>
            </a:r>
            <a:r>
              <a:rPr lang="th-TH" sz="3950" b="1" spc="-155" dirty="0">
                <a:solidFill>
                  <a:srgbClr val="C74517"/>
                </a:solidFill>
                <a:latin typeface="Tahoma"/>
                <a:cs typeface="Tahoma"/>
              </a:rPr>
              <a:t>ู</a:t>
            </a:r>
            <a:r>
              <a:rPr sz="3950" b="1" spc="-155" dirty="0" err="1">
                <a:solidFill>
                  <a:srgbClr val="C74517"/>
                </a:solidFill>
                <a:latin typeface="Tahoma"/>
                <a:cs typeface="Tahoma"/>
              </a:rPr>
              <a:t>ลและ</a:t>
            </a:r>
            <a:endParaRPr lang="th-TH" sz="3950" b="1" spc="-155" dirty="0">
              <a:solidFill>
                <a:srgbClr val="C74517"/>
              </a:solidFill>
              <a:latin typeface="Tahoma"/>
              <a:cs typeface="Tahoma"/>
            </a:endParaRPr>
          </a:p>
          <a:p>
            <a:pPr marL="12700" marR="777240">
              <a:lnSpc>
                <a:spcPts val="4400"/>
              </a:lnSpc>
            </a:pPr>
            <a:r>
              <a:rPr sz="3950" b="1" spc="-155" dirty="0">
                <a:solidFill>
                  <a:srgbClr val="C74517"/>
                </a:solidFill>
                <a:latin typeface="Tahoma"/>
                <a:cs typeface="Tahoma"/>
              </a:rPr>
              <a:t> </a:t>
            </a:r>
            <a:r>
              <a:rPr sz="3950" b="1" spc="-135" dirty="0" err="1">
                <a:solidFill>
                  <a:srgbClr val="C74517"/>
                </a:solidFill>
                <a:latin typeface="Tahoma"/>
                <a:cs typeface="Tahoma"/>
              </a:rPr>
              <a:t>เทคโนโลยีการบริการ</a:t>
            </a:r>
            <a:endParaRPr sz="3950" dirty="0">
              <a:latin typeface="Tahoma"/>
              <a:cs typeface="Tahoma"/>
            </a:endParaRPr>
          </a:p>
          <a:p>
            <a:pPr marL="138430">
              <a:lnSpc>
                <a:spcPct val="100000"/>
              </a:lnSpc>
            </a:pPr>
            <a:endParaRPr lang="th-TH" sz="3950" dirty="0">
              <a:latin typeface="Tahoma"/>
              <a:cs typeface="Tahoma"/>
            </a:endParaRPr>
          </a:p>
          <a:p>
            <a:pPr marL="138430">
              <a:lnSpc>
                <a:spcPct val="100000"/>
              </a:lnSpc>
            </a:pPr>
            <a:r>
              <a:rPr sz="3950" b="1" spc="-35" dirty="0" err="1">
                <a:solidFill>
                  <a:srgbClr val="C74517"/>
                </a:solidFill>
                <a:latin typeface="Tahoma"/>
                <a:cs typeface="Tahoma"/>
              </a:rPr>
              <a:t>พัฒนาบ</a:t>
            </a:r>
            <a:r>
              <a:rPr lang="th-TH" sz="3950" b="1" spc="-35" dirty="0" err="1">
                <a:solidFill>
                  <a:srgbClr val="C74517"/>
                </a:solidFill>
                <a:latin typeface="Tahoma"/>
                <a:cs typeface="Tahoma"/>
              </a:rPr>
              <a:t>ุค</a:t>
            </a:r>
            <a:r>
              <a:rPr lang="th-TH" sz="3950" b="1" spc="-35" dirty="0">
                <a:solidFill>
                  <a:srgbClr val="C74517"/>
                </a:solidFill>
                <a:latin typeface="Tahoma"/>
                <a:cs typeface="Tahoma"/>
              </a:rPr>
              <a:t>ลา</a:t>
            </a:r>
            <a:r>
              <a:rPr sz="3950" b="1" spc="-35" dirty="0" err="1">
                <a:solidFill>
                  <a:srgbClr val="C74517"/>
                </a:solidFill>
                <a:latin typeface="Tahoma"/>
                <a:cs typeface="Tahoma"/>
              </a:rPr>
              <a:t>กร</a:t>
            </a:r>
            <a:endParaRPr sz="3950" dirty="0">
              <a:latin typeface="Tahoma"/>
              <a:cs typeface="Tahoma"/>
            </a:endParaRPr>
          </a:p>
        </p:txBody>
      </p:sp>
      <p:sp>
        <p:nvSpPr>
          <p:cNvPr id="62" name="object 3">
            <a:extLst>
              <a:ext uri="{FF2B5EF4-FFF2-40B4-BE49-F238E27FC236}">
                <a16:creationId xmlns:a16="http://schemas.microsoft.com/office/drawing/2014/main" id="{030B0AEB-113A-31DE-68E6-DBA6EB8C5561}"/>
              </a:ext>
            </a:extLst>
          </p:cNvPr>
          <p:cNvSpPr txBox="1"/>
          <p:nvPr/>
        </p:nvSpPr>
        <p:spPr>
          <a:xfrm>
            <a:off x="10908000" y="4818988"/>
            <a:ext cx="7374137" cy="3306033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12700" marR="5080">
              <a:lnSpc>
                <a:spcPts val="4400"/>
              </a:lnSpc>
              <a:spcBef>
                <a:spcPts val="540"/>
              </a:spcBef>
            </a:pPr>
            <a:r>
              <a:rPr sz="3950" b="1" spc="-135" dirty="0" err="1">
                <a:solidFill>
                  <a:srgbClr val="C74517"/>
                </a:solidFill>
                <a:latin typeface="Tahoma"/>
                <a:cs typeface="Tahoma"/>
              </a:rPr>
              <a:t>พัฒนากระบวนการดูแลส</a:t>
            </a:r>
            <a:r>
              <a:rPr lang="th-TH" sz="3950" b="1" spc="-135" dirty="0">
                <a:solidFill>
                  <a:srgbClr val="C74517"/>
                </a:solidFill>
                <a:latin typeface="Tahoma"/>
                <a:cs typeface="Tahoma"/>
              </a:rPr>
              <a:t>ุ</a:t>
            </a:r>
            <a:r>
              <a:rPr sz="3950" b="1" spc="-135" dirty="0" err="1">
                <a:solidFill>
                  <a:srgbClr val="C74517"/>
                </a:solidFill>
                <a:latin typeface="Tahoma"/>
                <a:cs typeface="Tahoma"/>
              </a:rPr>
              <a:t>ขภาพ</a:t>
            </a:r>
            <a:r>
              <a:rPr sz="3950" b="1" spc="-135" dirty="0">
                <a:solidFill>
                  <a:srgbClr val="C74517"/>
                </a:solidFill>
                <a:latin typeface="Tahoma"/>
                <a:cs typeface="Tahoma"/>
              </a:rPr>
              <a:t> </a:t>
            </a:r>
            <a:r>
              <a:rPr sz="3950" b="1" spc="-10" dirty="0" err="1">
                <a:solidFill>
                  <a:srgbClr val="C74517"/>
                </a:solidFill>
                <a:latin typeface="Tahoma"/>
                <a:cs typeface="Tahoma"/>
              </a:rPr>
              <a:t>พระสงฆ</a:t>
            </a:r>
            <a:r>
              <a:rPr lang="th-TH" sz="3950" b="1" spc="-10" dirty="0">
                <a:solidFill>
                  <a:srgbClr val="C74517"/>
                </a:solidFill>
                <a:latin typeface="Tahoma"/>
                <a:cs typeface="Tahoma"/>
              </a:rPr>
              <a:t>์</a:t>
            </a:r>
            <a:r>
              <a:rPr sz="3950" b="1" spc="-10" dirty="0" err="1">
                <a:solidFill>
                  <a:srgbClr val="C74517"/>
                </a:solidFill>
                <a:latin typeface="Tahoma"/>
                <a:cs typeface="Tahoma"/>
              </a:rPr>
              <a:t>แบบองค</a:t>
            </a:r>
            <a:r>
              <a:rPr lang="th-TH" sz="3950" b="1" spc="-10" dirty="0">
                <a:solidFill>
                  <a:srgbClr val="C74517"/>
                </a:solidFill>
                <a:latin typeface="Tahoma"/>
                <a:cs typeface="Tahoma"/>
              </a:rPr>
              <a:t>์</a:t>
            </a:r>
            <a:r>
              <a:rPr sz="3950" b="1" spc="-10" dirty="0" err="1">
                <a:solidFill>
                  <a:srgbClr val="C74517"/>
                </a:solidFill>
                <a:latin typeface="Tahoma"/>
                <a:cs typeface="Tahoma"/>
              </a:rPr>
              <a:t>รวม</a:t>
            </a:r>
            <a:endParaRPr sz="395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885"/>
              </a:spcBef>
            </a:pPr>
            <a:endParaRPr sz="3950" dirty="0">
              <a:latin typeface="Tahoma"/>
              <a:cs typeface="Tahoma"/>
            </a:endParaRPr>
          </a:p>
          <a:p>
            <a:pPr marL="12700" marR="648970">
              <a:lnSpc>
                <a:spcPts val="4400"/>
              </a:lnSpc>
            </a:pPr>
            <a:r>
              <a:rPr sz="3950" b="1" spc="-150" dirty="0" err="1">
                <a:solidFill>
                  <a:srgbClr val="C74517"/>
                </a:solidFill>
                <a:latin typeface="Tahoma"/>
                <a:cs typeface="Tahoma"/>
              </a:rPr>
              <a:t>พัฒนาเครือข</a:t>
            </a:r>
            <a:r>
              <a:rPr lang="th-TH" sz="3950" b="1" spc="-150" dirty="0">
                <a:solidFill>
                  <a:srgbClr val="C74517"/>
                </a:solidFill>
                <a:latin typeface="Tahoma"/>
                <a:cs typeface="Tahoma"/>
              </a:rPr>
              <a:t>่</a:t>
            </a:r>
            <a:r>
              <a:rPr sz="3950" b="1" spc="-150" dirty="0" err="1">
                <a:solidFill>
                  <a:srgbClr val="C74517"/>
                </a:solidFill>
                <a:latin typeface="Tahoma"/>
                <a:cs typeface="Tahoma"/>
              </a:rPr>
              <a:t>ายระบบบริการ</a:t>
            </a:r>
            <a:r>
              <a:rPr sz="3950" b="1" spc="-150" dirty="0">
                <a:solidFill>
                  <a:srgbClr val="C74517"/>
                </a:solidFill>
                <a:latin typeface="Tahoma"/>
                <a:cs typeface="Tahoma"/>
              </a:rPr>
              <a:t> </a:t>
            </a:r>
            <a:r>
              <a:rPr sz="3950" b="1" spc="-10" dirty="0" err="1">
                <a:solidFill>
                  <a:srgbClr val="C74517"/>
                </a:solidFill>
                <a:latin typeface="Tahoma"/>
                <a:cs typeface="Tahoma"/>
              </a:rPr>
              <a:t>และส</a:t>
            </a:r>
            <a:r>
              <a:rPr lang="th-TH" sz="3950" b="1" spc="-10" dirty="0">
                <a:solidFill>
                  <a:srgbClr val="C74517"/>
                </a:solidFill>
                <a:latin typeface="Tahoma"/>
                <a:cs typeface="Tahoma"/>
              </a:rPr>
              <a:t>่</a:t>
            </a:r>
            <a:r>
              <a:rPr sz="3950" b="1" spc="-10" dirty="0" err="1">
                <a:solidFill>
                  <a:srgbClr val="C74517"/>
                </a:solidFill>
                <a:latin typeface="Tahoma"/>
                <a:cs typeface="Tahoma"/>
              </a:rPr>
              <a:t>งต</a:t>
            </a:r>
            <a:r>
              <a:rPr lang="th-TH" sz="3950" b="1" spc="-10" dirty="0">
                <a:solidFill>
                  <a:srgbClr val="C74517"/>
                </a:solidFill>
                <a:latin typeface="Tahoma"/>
                <a:cs typeface="Tahoma"/>
              </a:rPr>
              <a:t>่</a:t>
            </a:r>
            <a:r>
              <a:rPr sz="3950" b="1" spc="-10" dirty="0">
                <a:solidFill>
                  <a:srgbClr val="C74517"/>
                </a:solidFill>
                <a:latin typeface="Tahoma"/>
                <a:cs typeface="Tahoma"/>
              </a:rPr>
              <a:t>อ</a:t>
            </a:r>
            <a:endParaRPr sz="3950" dirty="0">
              <a:latin typeface="Tahoma"/>
              <a:cs typeface="Tahoma"/>
            </a:endParaRPr>
          </a:p>
        </p:txBody>
      </p:sp>
      <p:sp>
        <p:nvSpPr>
          <p:cNvPr id="63" name="วงรี 62">
            <a:extLst>
              <a:ext uri="{FF2B5EF4-FFF2-40B4-BE49-F238E27FC236}">
                <a16:creationId xmlns:a16="http://schemas.microsoft.com/office/drawing/2014/main" id="{66C436A9-D7E0-D864-8601-6CF0B0733DCE}"/>
              </a:ext>
            </a:extLst>
          </p:cNvPr>
          <p:cNvSpPr/>
          <p:nvPr/>
        </p:nvSpPr>
        <p:spPr>
          <a:xfrm>
            <a:off x="1281748" y="4818988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1</a:t>
            </a:r>
          </a:p>
        </p:txBody>
      </p:sp>
      <p:sp>
        <p:nvSpPr>
          <p:cNvPr id="64" name="วงรี 63">
            <a:extLst>
              <a:ext uri="{FF2B5EF4-FFF2-40B4-BE49-F238E27FC236}">
                <a16:creationId xmlns:a16="http://schemas.microsoft.com/office/drawing/2014/main" id="{99CA58FA-8036-A954-32DE-BE1118A1D455}"/>
              </a:ext>
            </a:extLst>
          </p:cNvPr>
          <p:cNvSpPr/>
          <p:nvPr/>
        </p:nvSpPr>
        <p:spPr>
          <a:xfrm>
            <a:off x="1287610" y="6210300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2</a:t>
            </a:r>
          </a:p>
        </p:txBody>
      </p:sp>
      <p:sp>
        <p:nvSpPr>
          <p:cNvPr id="65" name="วงรี 64">
            <a:extLst>
              <a:ext uri="{FF2B5EF4-FFF2-40B4-BE49-F238E27FC236}">
                <a16:creationId xmlns:a16="http://schemas.microsoft.com/office/drawing/2014/main" id="{957AF166-3331-927D-F2B0-DC6089B07832}"/>
              </a:ext>
            </a:extLst>
          </p:cNvPr>
          <p:cNvSpPr/>
          <p:nvPr/>
        </p:nvSpPr>
        <p:spPr>
          <a:xfrm>
            <a:off x="1317061" y="7707749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3</a:t>
            </a:r>
          </a:p>
        </p:txBody>
      </p:sp>
      <p:sp>
        <p:nvSpPr>
          <p:cNvPr id="66" name="วงรี 65">
            <a:extLst>
              <a:ext uri="{FF2B5EF4-FFF2-40B4-BE49-F238E27FC236}">
                <a16:creationId xmlns:a16="http://schemas.microsoft.com/office/drawing/2014/main" id="{D3864E02-B587-8451-FAD8-CA384F32BAE4}"/>
              </a:ext>
            </a:extLst>
          </p:cNvPr>
          <p:cNvSpPr/>
          <p:nvPr/>
        </p:nvSpPr>
        <p:spPr>
          <a:xfrm>
            <a:off x="9846745" y="4868305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4</a:t>
            </a:r>
          </a:p>
        </p:txBody>
      </p:sp>
      <p:sp>
        <p:nvSpPr>
          <p:cNvPr id="67" name="วงรี 66">
            <a:extLst>
              <a:ext uri="{FF2B5EF4-FFF2-40B4-BE49-F238E27FC236}">
                <a16:creationId xmlns:a16="http://schemas.microsoft.com/office/drawing/2014/main" id="{7788C1A4-3F32-9DD0-FAA8-032BAFC45C02}"/>
              </a:ext>
            </a:extLst>
          </p:cNvPr>
          <p:cNvSpPr/>
          <p:nvPr/>
        </p:nvSpPr>
        <p:spPr>
          <a:xfrm>
            <a:off x="9931056" y="7178396"/>
            <a:ext cx="695842" cy="685294"/>
          </a:xfrm>
          <a:prstGeom prst="ellipse">
            <a:avLst/>
          </a:prstGeom>
          <a:solidFill>
            <a:srgbClr val="CC33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FreesiaUPC" panose="020B0604020202020204" pitchFamily="34" charset="-34"/>
                <a:ea typeface="Tahoma" panose="020B0604030504040204" pitchFamily="34" charset="0"/>
                <a:cs typeface="FreesiaUPC" panose="020B0604020202020204" pitchFamily="34" charset="-34"/>
              </a:rPr>
              <a:t>5</a:t>
            </a:r>
          </a:p>
        </p:txBody>
      </p:sp>
      <p:pic>
        <p:nvPicPr>
          <p:cNvPr id="69" name="รูปภาพ 68">
            <a:extLst>
              <a:ext uri="{FF2B5EF4-FFF2-40B4-BE49-F238E27FC236}">
                <a16:creationId xmlns:a16="http://schemas.microsoft.com/office/drawing/2014/main" id="{7E271A1D-5FEE-C265-1A86-DA7BB9B33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9032" y="196615"/>
            <a:ext cx="1339015" cy="1647747"/>
          </a:xfrm>
          <a:prstGeom prst="rect">
            <a:avLst/>
          </a:prstGeom>
        </p:spPr>
      </p:pic>
      <p:sp>
        <p:nvSpPr>
          <p:cNvPr id="70" name="สี่เหลี่ยมผืนผ้า: มุมมน 69">
            <a:extLst>
              <a:ext uri="{FF2B5EF4-FFF2-40B4-BE49-F238E27FC236}">
                <a16:creationId xmlns:a16="http://schemas.microsoft.com/office/drawing/2014/main" id="{C12FBD5E-7E73-9567-AC6C-DDB165F891E6}"/>
              </a:ext>
            </a:extLst>
          </p:cNvPr>
          <p:cNvSpPr/>
          <p:nvPr/>
        </p:nvSpPr>
        <p:spPr>
          <a:xfrm>
            <a:off x="4267200" y="1193083"/>
            <a:ext cx="2765127" cy="728159"/>
          </a:xfrm>
          <a:prstGeom prst="roundRect">
            <a:avLst/>
          </a:prstGeom>
          <a:solidFill>
            <a:srgbClr val="FF0000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ข้อสั่งการ</a:t>
            </a:r>
          </a:p>
        </p:txBody>
      </p:sp>
    </p:spTree>
    <p:extLst>
      <p:ext uri="{BB962C8B-B14F-4D97-AF65-F5344CB8AC3E}">
        <p14:creationId xmlns:p14="http://schemas.microsoft.com/office/powerpoint/2010/main" val="1213335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D9CB9FD-F91E-FF65-BF18-1B8467EC5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560D277-5D59-82F7-E83A-47EFF48A7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190500"/>
            <a:ext cx="8839201" cy="4972051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48C6F2CD-4D99-8D64-62F0-A49DA70397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5358384"/>
            <a:ext cx="7898454" cy="4442881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7926C139-56B9-A2F0-2300-4A5CD34B08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800" y="647700"/>
            <a:ext cx="8230390" cy="4629595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04114AAE-B6C8-97E3-96C8-3D5BE119C9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9623" y="4959434"/>
            <a:ext cx="8607699" cy="4841831"/>
          </a:xfrm>
          <a:prstGeom prst="rect">
            <a:avLst/>
          </a:prstGeom>
        </p:spPr>
      </p:pic>
      <p:cxnSp>
        <p:nvCxnSpPr>
          <p:cNvPr id="12" name="ตัวเชื่อมต่อตรง 11">
            <a:extLst>
              <a:ext uri="{FF2B5EF4-FFF2-40B4-BE49-F238E27FC236}">
                <a16:creationId xmlns:a16="http://schemas.microsoft.com/office/drawing/2014/main" id="{87B73F0B-E1CE-3655-C3FF-42590C085913}"/>
              </a:ext>
            </a:extLst>
          </p:cNvPr>
          <p:cNvCxnSpPr/>
          <p:nvPr/>
        </p:nvCxnSpPr>
        <p:spPr>
          <a:xfrm>
            <a:off x="9132277" y="190500"/>
            <a:ext cx="0" cy="9906000"/>
          </a:xfrm>
          <a:prstGeom prst="line">
            <a:avLst/>
          </a:prstGeom>
          <a:ln w="41275">
            <a:solidFill>
              <a:srgbClr val="FFCC66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ตัวเชื่อมต่อตรง 12">
            <a:extLst>
              <a:ext uri="{FF2B5EF4-FFF2-40B4-BE49-F238E27FC236}">
                <a16:creationId xmlns:a16="http://schemas.microsoft.com/office/drawing/2014/main" id="{97F395B8-4614-6911-711F-71117B66CBE3}"/>
              </a:ext>
            </a:extLst>
          </p:cNvPr>
          <p:cNvCxnSpPr>
            <a:cxnSpLocks/>
          </p:cNvCxnSpPr>
          <p:nvPr/>
        </p:nvCxnSpPr>
        <p:spPr>
          <a:xfrm>
            <a:off x="152400" y="5195523"/>
            <a:ext cx="18135600" cy="0"/>
          </a:xfrm>
          <a:prstGeom prst="line">
            <a:avLst/>
          </a:prstGeom>
          <a:ln w="41275">
            <a:solidFill>
              <a:srgbClr val="FFCC66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BAA43B14-BE0C-BBEE-6085-C5BBF89DD3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59032" y="196615"/>
            <a:ext cx="1339015" cy="1647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827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2937" y="1333500"/>
            <a:ext cx="15822864" cy="8426534"/>
            <a:chOff x="462937" y="1333500"/>
            <a:chExt cx="15822864" cy="8426534"/>
          </a:xfrm>
        </p:grpSpPr>
        <p:sp>
          <p:nvSpPr>
            <p:cNvPr id="8" name="object 8"/>
            <p:cNvSpPr/>
            <p:nvPr/>
          </p:nvSpPr>
          <p:spPr>
            <a:xfrm>
              <a:off x="462937" y="1333500"/>
              <a:ext cx="4542741" cy="8426534"/>
            </a:xfrm>
            <a:custGeom>
              <a:avLst/>
              <a:gdLst/>
              <a:ahLst/>
              <a:cxnLst/>
              <a:rect l="l" t="t" r="r" b="b"/>
              <a:pathLst>
                <a:path w="4181475" h="7740015">
                  <a:moveTo>
                    <a:pt x="4181474" y="7300889"/>
                  </a:moveTo>
                  <a:lnTo>
                    <a:pt x="4174948" y="7346414"/>
                  </a:lnTo>
                  <a:lnTo>
                    <a:pt x="4164304" y="7390476"/>
                  </a:lnTo>
                  <a:lnTo>
                    <a:pt x="4149757" y="7432873"/>
                  </a:lnTo>
                  <a:lnTo>
                    <a:pt x="4131508" y="7473401"/>
                  </a:lnTo>
                  <a:lnTo>
                    <a:pt x="4109762" y="7511857"/>
                  </a:lnTo>
                  <a:lnTo>
                    <a:pt x="4084722" y="7548036"/>
                  </a:lnTo>
                  <a:lnTo>
                    <a:pt x="4056591" y="7581736"/>
                  </a:lnTo>
                  <a:lnTo>
                    <a:pt x="4025574" y="7612753"/>
                  </a:lnTo>
                  <a:lnTo>
                    <a:pt x="3991874" y="7640883"/>
                  </a:lnTo>
                  <a:lnTo>
                    <a:pt x="3955695" y="7665923"/>
                  </a:lnTo>
                  <a:lnTo>
                    <a:pt x="3917239" y="7687670"/>
                  </a:lnTo>
                  <a:lnTo>
                    <a:pt x="3876711" y="7705918"/>
                  </a:lnTo>
                  <a:lnTo>
                    <a:pt x="3834315" y="7720466"/>
                  </a:lnTo>
                  <a:lnTo>
                    <a:pt x="3790252" y="7731110"/>
                  </a:lnTo>
                  <a:lnTo>
                    <a:pt x="3744729" y="7737645"/>
                  </a:lnTo>
                  <a:lnTo>
                    <a:pt x="3697947" y="7739869"/>
                  </a:lnTo>
                  <a:lnTo>
                    <a:pt x="485759" y="7739869"/>
                  </a:lnTo>
                  <a:lnTo>
                    <a:pt x="438977" y="7737645"/>
                  </a:lnTo>
                  <a:lnTo>
                    <a:pt x="393453" y="7731110"/>
                  </a:lnTo>
                  <a:lnTo>
                    <a:pt x="349391" y="7720466"/>
                  </a:lnTo>
                  <a:lnTo>
                    <a:pt x="306995" y="7705918"/>
                  </a:lnTo>
                  <a:lnTo>
                    <a:pt x="266467" y="7687669"/>
                  </a:lnTo>
                  <a:lnTo>
                    <a:pt x="228011" y="7665923"/>
                  </a:lnTo>
                  <a:lnTo>
                    <a:pt x="191832" y="7640883"/>
                  </a:lnTo>
                  <a:lnTo>
                    <a:pt x="158132" y="7612753"/>
                  </a:lnTo>
                  <a:lnTo>
                    <a:pt x="127115" y="7581736"/>
                  </a:lnTo>
                  <a:lnTo>
                    <a:pt x="98985" y="7548036"/>
                  </a:lnTo>
                  <a:lnTo>
                    <a:pt x="73945" y="7511856"/>
                  </a:lnTo>
                  <a:lnTo>
                    <a:pt x="52198" y="7473401"/>
                  </a:lnTo>
                  <a:lnTo>
                    <a:pt x="33950" y="7432873"/>
                  </a:lnTo>
                  <a:lnTo>
                    <a:pt x="19402" y="7390476"/>
                  </a:lnTo>
                  <a:lnTo>
                    <a:pt x="8758" y="7346414"/>
                  </a:lnTo>
                  <a:lnTo>
                    <a:pt x="2223" y="7300890"/>
                  </a:lnTo>
                  <a:lnTo>
                    <a:pt x="0" y="7254108"/>
                  </a:lnTo>
                  <a:lnTo>
                    <a:pt x="0" y="485845"/>
                  </a:lnTo>
                  <a:lnTo>
                    <a:pt x="2223" y="439063"/>
                  </a:lnTo>
                  <a:lnTo>
                    <a:pt x="8758" y="393539"/>
                  </a:lnTo>
                  <a:lnTo>
                    <a:pt x="19402" y="349477"/>
                  </a:lnTo>
                  <a:lnTo>
                    <a:pt x="33950" y="307081"/>
                  </a:lnTo>
                  <a:lnTo>
                    <a:pt x="52199" y="266553"/>
                  </a:lnTo>
                  <a:lnTo>
                    <a:pt x="73945" y="228097"/>
                  </a:lnTo>
                  <a:lnTo>
                    <a:pt x="98985" y="191918"/>
                  </a:lnTo>
                  <a:lnTo>
                    <a:pt x="127115" y="158218"/>
                  </a:lnTo>
                  <a:lnTo>
                    <a:pt x="158132" y="127201"/>
                  </a:lnTo>
                  <a:lnTo>
                    <a:pt x="191832" y="99070"/>
                  </a:lnTo>
                  <a:lnTo>
                    <a:pt x="228011" y="74030"/>
                  </a:lnTo>
                  <a:lnTo>
                    <a:pt x="266467" y="52284"/>
                  </a:lnTo>
                  <a:lnTo>
                    <a:pt x="306995" y="34036"/>
                  </a:lnTo>
                  <a:lnTo>
                    <a:pt x="349392" y="19488"/>
                  </a:lnTo>
                  <a:lnTo>
                    <a:pt x="393454" y="8844"/>
                  </a:lnTo>
                  <a:lnTo>
                    <a:pt x="438977" y="2309"/>
                  </a:lnTo>
                  <a:lnTo>
                    <a:pt x="485759" y="0"/>
                  </a:lnTo>
                  <a:lnTo>
                    <a:pt x="3697947" y="0"/>
                  </a:lnTo>
                  <a:lnTo>
                    <a:pt x="3744728" y="2309"/>
                  </a:lnTo>
                  <a:lnTo>
                    <a:pt x="3790252" y="8844"/>
                  </a:lnTo>
                  <a:lnTo>
                    <a:pt x="3834314" y="19487"/>
                  </a:lnTo>
                  <a:lnTo>
                    <a:pt x="3876711" y="34035"/>
                  </a:lnTo>
                  <a:lnTo>
                    <a:pt x="3917239" y="52284"/>
                  </a:lnTo>
                  <a:lnTo>
                    <a:pt x="3955695" y="74030"/>
                  </a:lnTo>
                  <a:lnTo>
                    <a:pt x="3991874" y="99070"/>
                  </a:lnTo>
                  <a:lnTo>
                    <a:pt x="4025574" y="127200"/>
                  </a:lnTo>
                  <a:lnTo>
                    <a:pt x="4056591" y="158217"/>
                  </a:lnTo>
                  <a:lnTo>
                    <a:pt x="4084721" y="191917"/>
                  </a:lnTo>
                  <a:lnTo>
                    <a:pt x="4109761" y="228097"/>
                  </a:lnTo>
                  <a:lnTo>
                    <a:pt x="4131508" y="266552"/>
                  </a:lnTo>
                  <a:lnTo>
                    <a:pt x="4149756" y="307080"/>
                  </a:lnTo>
                  <a:lnTo>
                    <a:pt x="4164304" y="349477"/>
                  </a:lnTo>
                  <a:lnTo>
                    <a:pt x="4174948" y="393539"/>
                  </a:lnTo>
                  <a:lnTo>
                    <a:pt x="4181474" y="439063"/>
                  </a:lnTo>
                </a:path>
              </a:pathLst>
            </a:custGeom>
            <a:ln w="133349">
              <a:solidFill>
                <a:srgbClr val="AB85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646491" y="2147860"/>
              <a:ext cx="4639310" cy="638810"/>
            </a:xfrm>
            <a:custGeom>
              <a:avLst/>
              <a:gdLst/>
              <a:ahLst/>
              <a:cxnLst/>
              <a:rect l="l" t="t" r="r" b="b"/>
              <a:pathLst>
                <a:path w="4639309" h="638810">
                  <a:moveTo>
                    <a:pt x="4479597" y="638781"/>
                  </a:moveTo>
                  <a:lnTo>
                    <a:pt x="159695" y="638781"/>
                  </a:lnTo>
                  <a:lnTo>
                    <a:pt x="109219" y="630640"/>
                  </a:lnTo>
                  <a:lnTo>
                    <a:pt x="65381" y="607969"/>
                  </a:lnTo>
                  <a:lnTo>
                    <a:pt x="30811" y="573400"/>
                  </a:lnTo>
                  <a:lnTo>
                    <a:pt x="8141" y="529562"/>
                  </a:lnTo>
                  <a:lnTo>
                    <a:pt x="0" y="479086"/>
                  </a:lnTo>
                  <a:lnTo>
                    <a:pt x="0" y="159695"/>
                  </a:lnTo>
                  <a:lnTo>
                    <a:pt x="8141" y="109219"/>
                  </a:lnTo>
                  <a:lnTo>
                    <a:pt x="30811" y="65381"/>
                  </a:lnTo>
                  <a:lnTo>
                    <a:pt x="65381" y="30811"/>
                  </a:lnTo>
                  <a:lnTo>
                    <a:pt x="109219" y="8141"/>
                  </a:lnTo>
                  <a:lnTo>
                    <a:pt x="159695" y="0"/>
                  </a:lnTo>
                  <a:lnTo>
                    <a:pt x="4479597" y="0"/>
                  </a:lnTo>
                  <a:lnTo>
                    <a:pt x="4530073" y="8141"/>
                  </a:lnTo>
                  <a:lnTo>
                    <a:pt x="4573910" y="30811"/>
                  </a:lnTo>
                  <a:lnTo>
                    <a:pt x="4608480" y="65381"/>
                  </a:lnTo>
                  <a:lnTo>
                    <a:pt x="4631150" y="109219"/>
                  </a:lnTo>
                  <a:lnTo>
                    <a:pt x="4639292" y="159695"/>
                  </a:lnTo>
                  <a:lnTo>
                    <a:pt x="4639292" y="479086"/>
                  </a:lnTo>
                  <a:lnTo>
                    <a:pt x="4631150" y="529562"/>
                  </a:lnTo>
                  <a:lnTo>
                    <a:pt x="4608480" y="573400"/>
                  </a:lnTo>
                  <a:lnTo>
                    <a:pt x="4573910" y="607969"/>
                  </a:lnTo>
                  <a:lnTo>
                    <a:pt x="4530073" y="630640"/>
                  </a:lnTo>
                  <a:lnTo>
                    <a:pt x="4479597" y="638781"/>
                  </a:lnTo>
                  <a:close/>
                </a:path>
              </a:pathLst>
            </a:custGeom>
            <a:solidFill>
              <a:srgbClr val="F1D17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1716594" y="2228860"/>
            <a:ext cx="4858567" cy="41742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600" b="1" spc="-90" dirty="0">
                <a:latin typeface="Tahoma"/>
                <a:cs typeface="Tahoma"/>
              </a:rPr>
              <a:t>การดําเนินการ/แผนการติดตาม</a:t>
            </a:r>
            <a:endParaRPr sz="2600" dirty="0">
              <a:latin typeface="Tahoma"/>
              <a:cs typeface="Tahoma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129167" y="2069633"/>
            <a:ext cx="1635125" cy="680720"/>
          </a:xfrm>
          <a:custGeom>
            <a:avLst/>
            <a:gdLst/>
            <a:ahLst/>
            <a:cxnLst/>
            <a:rect l="l" t="t" r="r" b="b"/>
            <a:pathLst>
              <a:path w="1635125" h="680719">
                <a:moveTo>
                  <a:pt x="1464505" y="680105"/>
                </a:moveTo>
                <a:lnTo>
                  <a:pt x="170026" y="680105"/>
                </a:lnTo>
                <a:lnTo>
                  <a:pt x="124826" y="674032"/>
                </a:lnTo>
                <a:lnTo>
                  <a:pt x="84210" y="656891"/>
                </a:lnTo>
                <a:lnTo>
                  <a:pt x="49799" y="630305"/>
                </a:lnTo>
                <a:lnTo>
                  <a:pt x="23213" y="595894"/>
                </a:lnTo>
                <a:lnTo>
                  <a:pt x="6073" y="555278"/>
                </a:lnTo>
                <a:lnTo>
                  <a:pt x="0" y="510079"/>
                </a:lnTo>
                <a:lnTo>
                  <a:pt x="0" y="170026"/>
                </a:lnTo>
                <a:lnTo>
                  <a:pt x="6073" y="124826"/>
                </a:lnTo>
                <a:lnTo>
                  <a:pt x="23213" y="84210"/>
                </a:lnTo>
                <a:lnTo>
                  <a:pt x="49799" y="49799"/>
                </a:lnTo>
                <a:lnTo>
                  <a:pt x="84210" y="23213"/>
                </a:lnTo>
                <a:lnTo>
                  <a:pt x="124826" y="6073"/>
                </a:lnTo>
                <a:lnTo>
                  <a:pt x="170026" y="0"/>
                </a:lnTo>
                <a:lnTo>
                  <a:pt x="1464505" y="0"/>
                </a:lnTo>
                <a:lnTo>
                  <a:pt x="1509705" y="6073"/>
                </a:lnTo>
                <a:lnTo>
                  <a:pt x="1550321" y="23213"/>
                </a:lnTo>
                <a:lnTo>
                  <a:pt x="1584732" y="49799"/>
                </a:lnTo>
                <a:lnTo>
                  <a:pt x="1611318" y="84210"/>
                </a:lnTo>
                <a:lnTo>
                  <a:pt x="1628458" y="124826"/>
                </a:lnTo>
                <a:lnTo>
                  <a:pt x="1634531" y="170026"/>
                </a:lnTo>
                <a:lnTo>
                  <a:pt x="1634531" y="510079"/>
                </a:lnTo>
                <a:lnTo>
                  <a:pt x="1628458" y="555278"/>
                </a:lnTo>
                <a:lnTo>
                  <a:pt x="1611318" y="595894"/>
                </a:lnTo>
                <a:lnTo>
                  <a:pt x="1584732" y="630305"/>
                </a:lnTo>
                <a:lnTo>
                  <a:pt x="1550321" y="656891"/>
                </a:lnTo>
                <a:lnTo>
                  <a:pt x="1509705" y="674032"/>
                </a:lnTo>
                <a:lnTo>
                  <a:pt x="1464505" y="680105"/>
                </a:lnTo>
                <a:close/>
              </a:path>
            </a:pathLst>
          </a:custGeom>
          <a:solidFill>
            <a:srgbClr val="F1D1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251160" y="2183933"/>
            <a:ext cx="13760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latin typeface="Tahoma"/>
                <a:cs typeface="Tahoma"/>
              </a:rPr>
              <a:t>คัดกรอง</a:t>
            </a:r>
            <a:endParaRPr sz="2800" dirty="0">
              <a:latin typeface="Tahoma"/>
              <a:cs typeface="Tahoma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500513" y="2152212"/>
            <a:ext cx="3592195" cy="598170"/>
          </a:xfrm>
          <a:custGeom>
            <a:avLst/>
            <a:gdLst/>
            <a:ahLst/>
            <a:cxnLst/>
            <a:rect l="l" t="t" r="r" b="b"/>
            <a:pathLst>
              <a:path w="3592195" h="598169">
                <a:moveTo>
                  <a:pt x="3442569" y="597561"/>
                </a:moveTo>
                <a:lnTo>
                  <a:pt x="149390" y="597561"/>
                </a:lnTo>
                <a:lnTo>
                  <a:pt x="102171" y="589945"/>
                </a:lnTo>
                <a:lnTo>
                  <a:pt x="61162" y="568737"/>
                </a:lnTo>
                <a:lnTo>
                  <a:pt x="28823" y="536398"/>
                </a:lnTo>
                <a:lnTo>
                  <a:pt x="7616" y="495389"/>
                </a:lnTo>
                <a:lnTo>
                  <a:pt x="0" y="448170"/>
                </a:lnTo>
                <a:lnTo>
                  <a:pt x="0" y="149390"/>
                </a:lnTo>
                <a:lnTo>
                  <a:pt x="7616" y="102171"/>
                </a:lnTo>
                <a:lnTo>
                  <a:pt x="28823" y="61162"/>
                </a:lnTo>
                <a:lnTo>
                  <a:pt x="61162" y="28823"/>
                </a:lnTo>
                <a:lnTo>
                  <a:pt x="102171" y="7616"/>
                </a:lnTo>
                <a:lnTo>
                  <a:pt x="149390" y="0"/>
                </a:lnTo>
                <a:lnTo>
                  <a:pt x="3442569" y="0"/>
                </a:lnTo>
                <a:lnTo>
                  <a:pt x="3489788" y="7616"/>
                </a:lnTo>
                <a:lnTo>
                  <a:pt x="3530797" y="28823"/>
                </a:lnTo>
                <a:lnTo>
                  <a:pt x="3563135" y="61162"/>
                </a:lnTo>
                <a:lnTo>
                  <a:pt x="3584343" y="102171"/>
                </a:lnTo>
                <a:lnTo>
                  <a:pt x="3591959" y="149390"/>
                </a:lnTo>
                <a:lnTo>
                  <a:pt x="3591959" y="448170"/>
                </a:lnTo>
                <a:lnTo>
                  <a:pt x="3584343" y="495389"/>
                </a:lnTo>
                <a:lnTo>
                  <a:pt x="3563135" y="536398"/>
                </a:lnTo>
                <a:lnTo>
                  <a:pt x="3530797" y="568737"/>
                </a:lnTo>
                <a:lnTo>
                  <a:pt x="3489788" y="589945"/>
                </a:lnTo>
                <a:lnTo>
                  <a:pt x="3442569" y="597561"/>
                </a:lnTo>
                <a:close/>
              </a:path>
            </a:pathLst>
          </a:custGeom>
          <a:solidFill>
            <a:srgbClr val="F1D1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612720" y="2222806"/>
            <a:ext cx="3759880" cy="3904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50" b="1" spc="-85" dirty="0">
                <a:latin typeface="Tahoma"/>
                <a:cs typeface="Tahoma"/>
              </a:rPr>
              <a:t>แบ่งกลุ่มตามภาวะสุขภาพ</a:t>
            </a:r>
            <a:endParaRPr sz="2450" dirty="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96790" y="5438645"/>
            <a:ext cx="3002989" cy="116775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5600" marR="5080" indent="-342900">
              <a:lnSpc>
                <a:spcPct val="119100"/>
              </a:lnSpc>
              <a:spcBef>
                <a:spcPts val="90"/>
              </a:spcBef>
              <a:buFont typeface="Wingdings" panose="05000000000000000000" pitchFamily="2" charset="2"/>
              <a:buChar char="q"/>
            </a:pPr>
            <a:r>
              <a:rPr sz="3200" spc="-15" baseline="1736" dirty="0" err="1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คัดกรองโรคพ</a:t>
            </a:r>
            <a:r>
              <a:rPr lang="th-TH" sz="3200" spc="-15" baseline="1736" dirty="0" err="1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ื้</a:t>
            </a:r>
            <a:r>
              <a:rPr sz="3200" spc="-15" baseline="1736" dirty="0" err="1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นฐาน</a:t>
            </a:r>
            <a:r>
              <a:rPr sz="3200" spc="-15" baseline="1736" dirty="0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3200" spc="-15" baseline="1736" dirty="0">
              <a:solidFill>
                <a:srgbClr val="863A0A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5600" marR="5080" indent="-342900">
              <a:lnSpc>
                <a:spcPct val="119100"/>
              </a:lnSpc>
              <a:spcBef>
                <a:spcPts val="90"/>
              </a:spcBef>
              <a:buFont typeface="Wingdings" panose="05000000000000000000" pitchFamily="2" charset="2"/>
              <a:buChar char="q"/>
            </a:pPr>
            <a:r>
              <a:rPr lang="th-TH" sz="3200" spc="-15" baseline="1736" dirty="0" err="1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</a:t>
            </a:r>
            <a:r>
              <a:rPr sz="3200" spc="-15" baseline="1736" dirty="0" err="1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งเสริม</a:t>
            </a:r>
            <a:r>
              <a:rPr lang="th-TH" sz="3200" spc="-15" baseline="1736" dirty="0" err="1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ป้</a:t>
            </a:r>
            <a:r>
              <a:rPr sz="3200" spc="-15" baseline="1736" dirty="0" err="1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องกันโรค</a:t>
            </a:r>
            <a:r>
              <a:rPr sz="3200" spc="-15" baseline="1736" dirty="0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3200" spc="-15" baseline="1736" dirty="0">
              <a:solidFill>
                <a:srgbClr val="863A0A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5600" marR="5080" indent="-342900">
              <a:lnSpc>
                <a:spcPct val="119100"/>
              </a:lnSpc>
              <a:spcBef>
                <a:spcPts val="90"/>
              </a:spcBef>
              <a:buFont typeface="Wingdings" panose="05000000000000000000" pitchFamily="2" charset="2"/>
              <a:buChar char="q"/>
            </a:pPr>
            <a:r>
              <a:rPr sz="3200" spc="-142" baseline="1736" dirty="0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</a:t>
            </a:r>
            <a:r>
              <a:rPr lang="th-TH" sz="3200" spc="-142" baseline="1736" dirty="0" err="1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ห้</a:t>
            </a:r>
            <a:r>
              <a:rPr lang="th-TH" sz="3200" spc="-142" baseline="1736" dirty="0">
                <a:solidFill>
                  <a:srgbClr val="863A0A"/>
                </a:solidFill>
                <a:latin typeface="Tahoma"/>
                <a:ea typeface="Tahoma" panose="020B0604030504040204" pitchFamily="34" charset="0"/>
                <a:cs typeface="Tahoma"/>
              </a:rPr>
              <a:t>คำ</a:t>
            </a:r>
            <a:r>
              <a:rPr sz="3200" spc="-142" baseline="1736" dirty="0" err="1">
                <a:solidFill>
                  <a:srgbClr val="863A0A"/>
                </a:solidFill>
                <a:latin typeface="Tahoma"/>
                <a:cs typeface="Tahoma"/>
              </a:rPr>
              <a:t>แนะ</a:t>
            </a:r>
            <a:r>
              <a:rPr lang="th-TH" sz="3200" spc="-142" baseline="1736" dirty="0">
                <a:solidFill>
                  <a:srgbClr val="863A0A"/>
                </a:solidFill>
                <a:latin typeface="Tahoma"/>
                <a:cs typeface="Tahoma"/>
              </a:rPr>
              <a:t>นำ</a:t>
            </a:r>
            <a:r>
              <a:rPr lang="th-TH" sz="3200" spc="-142" baseline="1736" dirty="0" err="1">
                <a:solidFill>
                  <a:srgbClr val="863A0A"/>
                </a:solidFill>
                <a:latin typeface="Tahoma"/>
                <a:cs typeface="Tahoma"/>
              </a:rPr>
              <a:t>ด้</a:t>
            </a:r>
            <a:r>
              <a:rPr sz="3200" spc="-142" baseline="1736" dirty="0" err="1">
                <a:solidFill>
                  <a:srgbClr val="863A0A"/>
                </a:solidFill>
                <a:latin typeface="Tahoma"/>
                <a:cs typeface="Tahoma"/>
              </a:rPr>
              <a:t>าน</a:t>
            </a:r>
            <a:r>
              <a:rPr lang="th-TH" sz="3200" spc="-142" baseline="1736" dirty="0">
                <a:solidFill>
                  <a:srgbClr val="863A0A"/>
                </a:solidFill>
                <a:latin typeface="Tahoma"/>
                <a:cs typeface="Tahoma"/>
              </a:rPr>
              <a:t>สุ</a:t>
            </a:r>
            <a:r>
              <a:rPr sz="3200" spc="-142" baseline="1736" dirty="0" err="1">
                <a:solidFill>
                  <a:srgbClr val="863A0A"/>
                </a:solidFill>
                <a:latin typeface="Tahoma"/>
                <a:cs typeface="Tahoma"/>
              </a:rPr>
              <a:t>ขภาพ</a:t>
            </a:r>
            <a:endParaRPr sz="3200" baseline="1736" dirty="0">
              <a:latin typeface="Tahoma"/>
              <a:cs typeface="Tahoma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1097168" y="155558"/>
            <a:ext cx="14910921" cy="1809038"/>
          </a:xfrm>
          <a:prstGeom prst="rect">
            <a:avLst/>
          </a:prstGeom>
        </p:spPr>
        <p:txBody>
          <a:bodyPr vert="horz" wrap="square" lIns="0" tIns="328502" rIns="0" bIns="0" rtlCol="0">
            <a:spAutoFit/>
          </a:bodyPr>
          <a:lstStyle/>
          <a:p>
            <a:pPr marL="299720">
              <a:lnSpc>
                <a:spcPct val="100000"/>
              </a:lnSpc>
              <a:spcBef>
                <a:spcPts val="120"/>
              </a:spcBef>
            </a:pPr>
            <a:r>
              <a:rPr sz="4800"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โครงการตรวจคัดกรองส</a:t>
            </a: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ุ</a:t>
            </a:r>
            <a:r>
              <a:rPr sz="4800"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ขภาพพระสงฆ์แบบบ</a:t>
            </a: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ู</a:t>
            </a:r>
            <a:r>
              <a:rPr sz="4800"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รณาการ</a:t>
            </a:r>
            <a:b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 </a:t>
            </a:r>
            <a:endParaRPr sz="4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81637" y="4869436"/>
            <a:ext cx="1164590" cy="50228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100" spc="-270" dirty="0">
                <a:latin typeface="Arial Black"/>
                <a:cs typeface="Arial Black"/>
              </a:rPr>
              <a:t>&lt;</a:t>
            </a:r>
            <a:r>
              <a:rPr sz="3100" spc="-220" dirty="0">
                <a:latin typeface="Arial Black"/>
                <a:cs typeface="Arial Black"/>
              </a:rPr>
              <a:t> </a:t>
            </a:r>
            <a:r>
              <a:rPr sz="3100" spc="-295" dirty="0">
                <a:latin typeface="Arial Black"/>
                <a:cs typeface="Arial Black"/>
              </a:rPr>
              <a:t>35</a:t>
            </a:r>
            <a:r>
              <a:rPr sz="3100" spc="-220" dirty="0">
                <a:latin typeface="Arial Black"/>
                <a:cs typeface="Arial Black"/>
              </a:rPr>
              <a:t> </a:t>
            </a:r>
            <a:r>
              <a:rPr sz="3100" b="1" spc="-50" dirty="0">
                <a:latin typeface="Tahoma"/>
                <a:cs typeface="Tahoma"/>
              </a:rPr>
              <a:t>ป</a:t>
            </a:r>
            <a:r>
              <a:rPr lang="th-TH" sz="3100" b="1" spc="-50" dirty="0">
                <a:latin typeface="Tahoma"/>
                <a:cs typeface="Tahoma"/>
              </a:rPr>
              <a:t>ี</a:t>
            </a:r>
            <a:endParaRPr sz="3100" dirty="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250035" y="4869436"/>
            <a:ext cx="1978025" cy="49372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380365" algn="l"/>
              </a:tabLst>
            </a:pPr>
            <a:r>
              <a:rPr lang="en-GB" sz="3100" spc="-265" dirty="0">
                <a:solidFill>
                  <a:srgbClr val="CF0F1D"/>
                </a:solidFill>
                <a:latin typeface="Arial Black"/>
                <a:cs typeface="Arial Black"/>
              </a:rPr>
              <a:t>645</a:t>
            </a:r>
            <a:r>
              <a:rPr lang="en-GB" sz="3100" spc="-210" dirty="0">
                <a:solidFill>
                  <a:srgbClr val="CF0F1D"/>
                </a:solidFill>
                <a:latin typeface="Arial Black"/>
                <a:cs typeface="Arial Black"/>
              </a:rPr>
              <a:t> </a:t>
            </a:r>
            <a:r>
              <a:rPr sz="3100" b="1" spc="-25" dirty="0" err="1">
                <a:latin typeface="Tahoma"/>
                <a:cs typeface="Tahoma"/>
              </a:rPr>
              <a:t>รูป</a:t>
            </a:r>
            <a:endParaRPr sz="3100" dirty="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83518" y="6378864"/>
            <a:ext cx="7372392" cy="3129446"/>
          </a:xfrm>
          <a:prstGeom prst="rect">
            <a:avLst/>
          </a:prstGeom>
        </p:spPr>
        <p:txBody>
          <a:bodyPr vert="horz" wrap="square" lIns="0" tIns="2736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5"/>
              </a:spcBef>
              <a:tabLst>
                <a:tab pos="1424940" algn="l"/>
              </a:tabLst>
            </a:pPr>
            <a:r>
              <a:rPr sz="4650" spc="-405" baseline="2688" dirty="0">
                <a:latin typeface="Arial Black"/>
                <a:cs typeface="Arial Black"/>
              </a:rPr>
              <a:t>&gt;</a:t>
            </a:r>
            <a:r>
              <a:rPr sz="4650" spc="-330" baseline="2688" dirty="0">
                <a:latin typeface="Arial Black"/>
                <a:cs typeface="Arial Black"/>
              </a:rPr>
              <a:t> </a:t>
            </a:r>
            <a:r>
              <a:rPr sz="4650" spc="-442" baseline="2688" dirty="0">
                <a:latin typeface="Arial Black"/>
                <a:cs typeface="Arial Black"/>
              </a:rPr>
              <a:t>35</a:t>
            </a:r>
            <a:r>
              <a:rPr sz="4650" spc="-330" baseline="2688" dirty="0">
                <a:latin typeface="Arial Black"/>
                <a:cs typeface="Arial Black"/>
              </a:rPr>
              <a:t> </a:t>
            </a:r>
            <a:r>
              <a:rPr sz="4650" b="1" spc="-772" baseline="2688" dirty="0">
                <a:latin typeface="Tahoma"/>
                <a:cs typeface="Tahoma"/>
              </a:rPr>
              <a:t>ป</a:t>
            </a:r>
            <a:r>
              <a:rPr lang="th-TH" sz="4650" b="1" spc="-772" baseline="2688" dirty="0">
                <a:latin typeface="Tahoma"/>
                <a:cs typeface="Tahoma"/>
              </a:rPr>
              <a:t>ี</a:t>
            </a:r>
            <a:r>
              <a:rPr sz="4650" b="1" baseline="2688" dirty="0">
                <a:latin typeface="Tahoma"/>
                <a:cs typeface="Tahoma"/>
              </a:rPr>
              <a:t>	</a:t>
            </a:r>
            <a:r>
              <a:rPr lang="en-US" sz="3300" spc="-280" dirty="0">
                <a:solidFill>
                  <a:srgbClr val="CF0F1D"/>
                </a:solidFill>
                <a:latin typeface="Arial Black"/>
                <a:cs typeface="Arial Black"/>
              </a:rPr>
              <a:t>4,200</a:t>
            </a:r>
            <a:r>
              <a:rPr sz="3300" spc="-235" dirty="0">
                <a:solidFill>
                  <a:srgbClr val="CF0F1D"/>
                </a:solidFill>
                <a:latin typeface="Arial Black"/>
                <a:cs typeface="Arial Black"/>
              </a:rPr>
              <a:t> </a:t>
            </a:r>
            <a:r>
              <a:rPr sz="3300" b="1" spc="-45" dirty="0">
                <a:latin typeface="Tahoma"/>
                <a:cs typeface="Tahoma"/>
              </a:rPr>
              <a:t>รูป</a:t>
            </a:r>
            <a:endParaRPr sz="3300" dirty="0">
              <a:latin typeface="Tahoma"/>
              <a:cs typeface="Tahoma"/>
            </a:endParaRPr>
          </a:p>
          <a:p>
            <a:pPr marL="1073150" marR="468630" indent="-457200">
              <a:lnSpc>
                <a:spcPct val="117600"/>
              </a:lnSpc>
              <a:spcBef>
                <a:spcPts val="700"/>
              </a:spcBef>
              <a:buFont typeface="Wingdings" panose="05000000000000000000" pitchFamily="2" charset="2"/>
              <a:buChar char="q"/>
            </a:pPr>
            <a:r>
              <a:rPr sz="3200" spc="-44" baseline="1683" dirty="0" err="1">
                <a:solidFill>
                  <a:srgbClr val="863A0A"/>
                </a:solidFill>
                <a:latin typeface="Tahoma"/>
                <a:cs typeface="Tahoma"/>
              </a:rPr>
              <a:t>คัดกรองโรคพ</a:t>
            </a:r>
            <a:r>
              <a:rPr lang="th-TH" sz="3200" spc="-44" baseline="1683" dirty="0" err="1">
                <a:solidFill>
                  <a:srgbClr val="863A0A"/>
                </a:solidFill>
                <a:latin typeface="Tahoma"/>
                <a:cs typeface="Tahoma"/>
              </a:rPr>
              <a:t>ื้</a:t>
            </a:r>
            <a:r>
              <a:rPr sz="3200" spc="-44" baseline="1683" dirty="0" err="1">
                <a:solidFill>
                  <a:srgbClr val="863A0A"/>
                </a:solidFill>
                <a:latin typeface="Tahoma"/>
                <a:cs typeface="Tahoma"/>
              </a:rPr>
              <a:t>นฐาน</a:t>
            </a:r>
            <a:r>
              <a:rPr sz="3200" spc="-44" baseline="1683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endParaRPr lang="th-TH" sz="3200" spc="-44" baseline="1683" dirty="0">
              <a:solidFill>
                <a:srgbClr val="863A0A"/>
              </a:solidFill>
              <a:latin typeface="Tahoma"/>
              <a:cs typeface="Tahoma"/>
            </a:endParaRPr>
          </a:p>
          <a:p>
            <a:pPr marL="1073150" marR="468630" indent="-457200">
              <a:lnSpc>
                <a:spcPct val="117600"/>
              </a:lnSpc>
              <a:spcBef>
                <a:spcPts val="700"/>
              </a:spcBef>
              <a:buFont typeface="Wingdings" panose="05000000000000000000" pitchFamily="2" charset="2"/>
              <a:buChar char="q"/>
            </a:pPr>
            <a:r>
              <a:rPr lang="th-TH"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ส่</a:t>
            </a:r>
            <a:r>
              <a:rPr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งเสริม</a:t>
            </a:r>
            <a:r>
              <a:rPr lang="th-TH"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ป้</a:t>
            </a:r>
            <a:r>
              <a:rPr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อง</a:t>
            </a:r>
            <a:r>
              <a:rPr lang="th-TH"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กั</a:t>
            </a:r>
            <a:r>
              <a:rPr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นโรค</a:t>
            </a:r>
            <a:endParaRPr lang="th-TH" sz="3200" spc="-15" baseline="1683" dirty="0">
              <a:solidFill>
                <a:srgbClr val="863A0A"/>
              </a:solidFill>
              <a:latin typeface="Tahoma"/>
              <a:cs typeface="Tahoma"/>
            </a:endParaRPr>
          </a:p>
          <a:p>
            <a:pPr marL="1073150" marR="468630" indent="-457200">
              <a:lnSpc>
                <a:spcPct val="117600"/>
              </a:lnSpc>
              <a:spcBef>
                <a:spcPts val="700"/>
              </a:spcBef>
              <a:buFont typeface="Wingdings" panose="05000000000000000000" pitchFamily="2" charset="2"/>
              <a:buChar char="q"/>
            </a:pPr>
            <a:r>
              <a:rPr sz="3200" spc="-15" baseline="1683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sz="3200" spc="-165" baseline="1683" dirty="0">
                <a:solidFill>
                  <a:srgbClr val="863A0A"/>
                </a:solidFill>
                <a:latin typeface="Tahoma"/>
                <a:cs typeface="Tahoma"/>
              </a:rPr>
              <a:t>ใ</a:t>
            </a:r>
            <a:r>
              <a:rPr lang="th-TH" sz="3200" spc="-165" baseline="1683" dirty="0" err="1">
                <a:solidFill>
                  <a:srgbClr val="863A0A"/>
                </a:solidFill>
                <a:latin typeface="Tahoma"/>
                <a:cs typeface="Tahoma"/>
              </a:rPr>
              <a:t>ห้</a:t>
            </a:r>
            <a:r>
              <a:rPr sz="3200" spc="-165" baseline="1683" dirty="0">
                <a:solidFill>
                  <a:srgbClr val="863A0A"/>
                </a:solidFill>
                <a:latin typeface="Tahoma"/>
                <a:cs typeface="Tahoma"/>
              </a:rPr>
              <a:t>ค</a:t>
            </a:r>
            <a:r>
              <a:rPr lang="th-TH" sz="3200" spc="-165" baseline="1683" dirty="0">
                <a:solidFill>
                  <a:srgbClr val="863A0A"/>
                </a:solidFill>
                <a:latin typeface="Tahoma"/>
                <a:cs typeface="Tahoma"/>
              </a:rPr>
              <a:t>ำ</a:t>
            </a:r>
            <a:r>
              <a:rPr sz="3200" spc="-165" baseline="1683" dirty="0" err="1">
                <a:solidFill>
                  <a:srgbClr val="863A0A"/>
                </a:solidFill>
                <a:latin typeface="Tahoma"/>
                <a:cs typeface="Tahoma"/>
              </a:rPr>
              <a:t>แนะน</a:t>
            </a:r>
            <a:r>
              <a:rPr lang="th-TH" sz="3200" spc="-165" baseline="1683" dirty="0" err="1">
                <a:solidFill>
                  <a:srgbClr val="863A0A"/>
                </a:solidFill>
                <a:latin typeface="Tahoma"/>
                <a:cs typeface="Tahoma"/>
              </a:rPr>
              <a:t>ำด้</a:t>
            </a:r>
            <a:r>
              <a:rPr sz="3200" spc="-165" baseline="1683" dirty="0" err="1">
                <a:solidFill>
                  <a:srgbClr val="863A0A"/>
                </a:solidFill>
                <a:latin typeface="Tahoma"/>
                <a:cs typeface="Tahoma"/>
              </a:rPr>
              <a:t>าน</a:t>
            </a:r>
            <a:r>
              <a:rPr lang="th-TH" sz="3200" spc="-165" baseline="1683" dirty="0">
                <a:solidFill>
                  <a:srgbClr val="863A0A"/>
                </a:solidFill>
                <a:latin typeface="Tahoma"/>
                <a:cs typeface="Tahoma"/>
              </a:rPr>
              <a:t>สุ</a:t>
            </a:r>
            <a:r>
              <a:rPr sz="3200" spc="-165" baseline="1683" dirty="0" err="1">
                <a:solidFill>
                  <a:srgbClr val="863A0A"/>
                </a:solidFill>
                <a:latin typeface="Tahoma"/>
                <a:cs typeface="Tahoma"/>
              </a:rPr>
              <a:t>ขภาพ</a:t>
            </a:r>
            <a:endParaRPr lang="th-TH" sz="3200" spc="-165" baseline="1683" dirty="0">
              <a:solidFill>
                <a:srgbClr val="863A0A"/>
              </a:solidFill>
              <a:latin typeface="Tahoma"/>
              <a:cs typeface="Tahoma"/>
            </a:endParaRPr>
          </a:p>
          <a:p>
            <a:pPr marL="1073150" marR="468630" indent="-457200">
              <a:lnSpc>
                <a:spcPct val="117600"/>
              </a:lnSpc>
              <a:spcBef>
                <a:spcPts val="700"/>
              </a:spcBef>
              <a:buFont typeface="Wingdings" panose="05000000000000000000" pitchFamily="2" charset="2"/>
              <a:buChar char="q"/>
            </a:pPr>
            <a:r>
              <a:rPr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ตรวจคัดกรองมะเร็ง</a:t>
            </a:r>
            <a:endParaRPr lang="th-TH" sz="3200" spc="-15" baseline="1683" dirty="0">
              <a:solidFill>
                <a:srgbClr val="863A0A"/>
              </a:solidFill>
              <a:latin typeface="Tahoma"/>
              <a:cs typeface="Tahoma"/>
            </a:endParaRPr>
          </a:p>
          <a:p>
            <a:pPr marL="615950" marR="468630">
              <a:lnSpc>
                <a:spcPct val="117600"/>
              </a:lnSpc>
              <a:spcBef>
                <a:spcPts val="700"/>
              </a:spcBef>
            </a:pPr>
            <a:r>
              <a:rPr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การ</a:t>
            </a:r>
            <a:r>
              <a:rPr lang="th-TH" sz="3200" spc="-15" baseline="1683" dirty="0">
                <a:solidFill>
                  <a:srgbClr val="863A0A"/>
                </a:solidFill>
                <a:latin typeface="Tahoma"/>
                <a:cs typeface="Tahoma"/>
              </a:rPr>
              <a:t>ทำ</a:t>
            </a:r>
            <a:r>
              <a:rPr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งานของตับไ</a:t>
            </a:r>
            <a:r>
              <a:rPr lang="th-TH" sz="3200" spc="-15" baseline="1683" dirty="0">
                <a:solidFill>
                  <a:srgbClr val="863A0A"/>
                </a:solidFill>
                <a:latin typeface="Tahoma"/>
                <a:cs typeface="Tahoma"/>
              </a:rPr>
              <a:t>ต</a:t>
            </a:r>
            <a:r>
              <a:rPr sz="3200" spc="-15" baseline="1683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lang="th-TH" sz="3200" spc="-15" baseline="1683" dirty="0">
                <a:solidFill>
                  <a:srgbClr val="863A0A"/>
                </a:solidFill>
                <a:latin typeface="Tahoma"/>
                <a:cs typeface="Tahoma"/>
              </a:rPr>
              <a:t>ภู</a:t>
            </a:r>
            <a:r>
              <a:rPr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มิ</a:t>
            </a:r>
            <a:r>
              <a:rPr lang="th-TH"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คุ้</a:t>
            </a:r>
            <a:r>
              <a:rPr sz="3200" spc="-15" baseline="1683" dirty="0" err="1">
                <a:solidFill>
                  <a:srgbClr val="863A0A"/>
                </a:solidFill>
                <a:latin typeface="Tahoma"/>
                <a:cs typeface="Tahoma"/>
              </a:rPr>
              <a:t>มกัน</a:t>
            </a:r>
            <a:endParaRPr sz="3200" baseline="1683" dirty="0">
              <a:latin typeface="Tahoma"/>
              <a:cs typeface="Tahoma"/>
            </a:endParaRPr>
          </a:p>
        </p:txBody>
      </p:sp>
      <p:pic>
        <p:nvPicPr>
          <p:cNvPr id="31" name="object 3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69180" y="3183994"/>
            <a:ext cx="2638424" cy="742949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6462205" y="3179368"/>
            <a:ext cx="1288815" cy="5695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550" b="1" spc="-135" dirty="0">
                <a:latin typeface="Tahoma"/>
                <a:cs typeface="Tahoma"/>
              </a:rPr>
              <a:t>ปกติ</a:t>
            </a:r>
            <a:endParaRPr sz="3550" dirty="0">
              <a:latin typeface="Tahoma"/>
              <a:cs typeface="Tahoma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544006" y="2916423"/>
            <a:ext cx="5338307" cy="4246304"/>
            <a:chOff x="5501689" y="3085921"/>
            <a:chExt cx="5338307" cy="4246304"/>
          </a:xfrm>
        </p:grpSpPr>
        <p:pic>
          <p:nvPicPr>
            <p:cNvPr id="34" name="object 3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442991" y="3085921"/>
              <a:ext cx="1352549" cy="942974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5503805" y="3248627"/>
              <a:ext cx="839469" cy="695325"/>
            </a:xfrm>
            <a:custGeom>
              <a:avLst/>
              <a:gdLst/>
              <a:ahLst/>
              <a:cxnLst/>
              <a:rect l="l" t="t" r="r" b="b"/>
              <a:pathLst>
                <a:path w="839470" h="695325">
                  <a:moveTo>
                    <a:pt x="839305" y="347638"/>
                  </a:moveTo>
                  <a:lnTo>
                    <a:pt x="593509" y="593434"/>
                  </a:lnTo>
                  <a:lnTo>
                    <a:pt x="561568" y="621679"/>
                  </a:lnTo>
                  <a:lnTo>
                    <a:pt x="526413" y="645799"/>
                  </a:lnTo>
                  <a:lnTo>
                    <a:pt x="488572" y="665435"/>
                  </a:lnTo>
                  <a:lnTo>
                    <a:pt x="448606" y="680295"/>
                  </a:lnTo>
                  <a:lnTo>
                    <a:pt x="407123" y="690151"/>
                  </a:lnTo>
                  <a:lnTo>
                    <a:pt x="364750" y="694856"/>
                  </a:lnTo>
                  <a:lnTo>
                    <a:pt x="347692" y="695277"/>
                  </a:lnTo>
                  <a:lnTo>
                    <a:pt x="339157" y="695174"/>
                  </a:lnTo>
                  <a:lnTo>
                    <a:pt x="296681" y="691523"/>
                  </a:lnTo>
                  <a:lnTo>
                    <a:pt x="254970" y="682701"/>
                  </a:lnTo>
                  <a:lnTo>
                    <a:pt x="214648" y="668839"/>
                  </a:lnTo>
                  <a:lnTo>
                    <a:pt x="176325" y="650147"/>
                  </a:lnTo>
                  <a:lnTo>
                    <a:pt x="140583" y="626907"/>
                  </a:lnTo>
                  <a:lnTo>
                    <a:pt x="107953" y="599468"/>
                  </a:lnTo>
                  <a:lnTo>
                    <a:pt x="78927" y="568226"/>
                  </a:lnTo>
                  <a:lnTo>
                    <a:pt x="53945" y="533662"/>
                  </a:lnTo>
                  <a:lnTo>
                    <a:pt x="33384" y="496305"/>
                  </a:lnTo>
                  <a:lnTo>
                    <a:pt x="17550" y="456712"/>
                  </a:lnTo>
                  <a:lnTo>
                    <a:pt x="6681" y="415474"/>
                  </a:lnTo>
                  <a:lnTo>
                    <a:pt x="941" y="373215"/>
                  </a:lnTo>
                  <a:lnTo>
                    <a:pt x="0" y="347638"/>
                  </a:lnTo>
                  <a:lnTo>
                    <a:pt x="104" y="339102"/>
                  </a:lnTo>
                  <a:lnTo>
                    <a:pt x="3763" y="296618"/>
                  </a:lnTo>
                  <a:lnTo>
                    <a:pt x="12594" y="254901"/>
                  </a:lnTo>
                  <a:lnTo>
                    <a:pt x="26468" y="214574"/>
                  </a:lnTo>
                  <a:lnTo>
                    <a:pt x="45173" y="176248"/>
                  </a:lnTo>
                  <a:lnTo>
                    <a:pt x="68427" y="140505"/>
                  </a:lnTo>
                  <a:lnTo>
                    <a:pt x="95881" y="107877"/>
                  </a:lnTo>
                  <a:lnTo>
                    <a:pt x="127128" y="78864"/>
                  </a:lnTo>
                  <a:lnTo>
                    <a:pt x="161692" y="53896"/>
                  </a:lnTo>
                  <a:lnTo>
                    <a:pt x="199046" y="33348"/>
                  </a:lnTo>
                  <a:lnTo>
                    <a:pt x="238635" y="17526"/>
                  </a:lnTo>
                  <a:lnTo>
                    <a:pt x="279868" y="6668"/>
                  </a:lnTo>
                  <a:lnTo>
                    <a:pt x="322120" y="937"/>
                  </a:lnTo>
                  <a:lnTo>
                    <a:pt x="347692" y="0"/>
                  </a:lnTo>
                  <a:lnTo>
                    <a:pt x="356226" y="105"/>
                  </a:lnTo>
                  <a:lnTo>
                    <a:pt x="398701" y="3769"/>
                  </a:lnTo>
                  <a:lnTo>
                    <a:pt x="440409" y="12604"/>
                  </a:lnTo>
                  <a:lnTo>
                    <a:pt x="480727" y="26478"/>
                  </a:lnTo>
                  <a:lnTo>
                    <a:pt x="519044" y="45182"/>
                  </a:lnTo>
                  <a:lnTo>
                    <a:pt x="554779" y="68433"/>
                  </a:lnTo>
                  <a:lnTo>
                    <a:pt x="587401" y="95882"/>
                  </a:lnTo>
                  <a:lnTo>
                    <a:pt x="839305" y="347638"/>
                  </a:lnTo>
                  <a:close/>
                </a:path>
              </a:pathLst>
            </a:custGeom>
            <a:solidFill>
              <a:srgbClr val="983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595226" y="3368247"/>
              <a:ext cx="491490" cy="491490"/>
            </a:xfrm>
            <a:custGeom>
              <a:avLst/>
              <a:gdLst/>
              <a:ahLst/>
              <a:cxnLst/>
              <a:rect l="l" t="t" r="r" b="b"/>
              <a:pathLst>
                <a:path w="491489" h="491489">
                  <a:moveTo>
                    <a:pt x="253671" y="491253"/>
                  </a:moveTo>
                  <a:lnTo>
                    <a:pt x="237582" y="491253"/>
                  </a:lnTo>
                  <a:lnTo>
                    <a:pt x="229557" y="490859"/>
                  </a:lnTo>
                  <a:lnTo>
                    <a:pt x="189817" y="484964"/>
                  </a:lnTo>
                  <a:lnTo>
                    <a:pt x="144197" y="469478"/>
                  </a:lnTo>
                  <a:lnTo>
                    <a:pt x="102475" y="445389"/>
                  </a:lnTo>
                  <a:lnTo>
                    <a:pt x="66254" y="413623"/>
                  </a:lnTo>
                  <a:lnTo>
                    <a:pt x="36926" y="375401"/>
                  </a:lnTo>
                  <a:lnTo>
                    <a:pt x="15618" y="332192"/>
                  </a:lnTo>
                  <a:lnTo>
                    <a:pt x="3150" y="285656"/>
                  </a:lnTo>
                  <a:lnTo>
                    <a:pt x="0" y="253671"/>
                  </a:lnTo>
                  <a:lnTo>
                    <a:pt x="0" y="237582"/>
                  </a:lnTo>
                  <a:lnTo>
                    <a:pt x="6289" y="189817"/>
                  </a:lnTo>
                  <a:lnTo>
                    <a:pt x="21775" y="144197"/>
                  </a:lnTo>
                  <a:lnTo>
                    <a:pt x="45864" y="102475"/>
                  </a:lnTo>
                  <a:lnTo>
                    <a:pt x="77630" y="66254"/>
                  </a:lnTo>
                  <a:lnTo>
                    <a:pt x="115852" y="36926"/>
                  </a:lnTo>
                  <a:lnTo>
                    <a:pt x="159061" y="15618"/>
                  </a:lnTo>
                  <a:lnTo>
                    <a:pt x="205597" y="3150"/>
                  </a:lnTo>
                  <a:lnTo>
                    <a:pt x="237582" y="0"/>
                  </a:lnTo>
                  <a:lnTo>
                    <a:pt x="253671" y="0"/>
                  </a:lnTo>
                  <a:lnTo>
                    <a:pt x="301436" y="6289"/>
                  </a:lnTo>
                  <a:lnTo>
                    <a:pt x="347056" y="21775"/>
                  </a:lnTo>
                  <a:lnTo>
                    <a:pt x="388778" y="45864"/>
                  </a:lnTo>
                  <a:lnTo>
                    <a:pt x="424999" y="77630"/>
                  </a:lnTo>
                  <a:lnTo>
                    <a:pt x="454327" y="115852"/>
                  </a:lnTo>
                  <a:lnTo>
                    <a:pt x="475635" y="159061"/>
                  </a:lnTo>
                  <a:lnTo>
                    <a:pt x="488103" y="205597"/>
                  </a:lnTo>
                  <a:lnTo>
                    <a:pt x="491254" y="237582"/>
                  </a:lnTo>
                  <a:lnTo>
                    <a:pt x="491254" y="245626"/>
                  </a:lnTo>
                  <a:lnTo>
                    <a:pt x="491254" y="253671"/>
                  </a:lnTo>
                  <a:lnTo>
                    <a:pt x="484964" y="301436"/>
                  </a:lnTo>
                  <a:lnTo>
                    <a:pt x="469478" y="347056"/>
                  </a:lnTo>
                  <a:lnTo>
                    <a:pt x="445388" y="388778"/>
                  </a:lnTo>
                  <a:lnTo>
                    <a:pt x="413623" y="424999"/>
                  </a:lnTo>
                  <a:lnTo>
                    <a:pt x="375401" y="454327"/>
                  </a:lnTo>
                  <a:lnTo>
                    <a:pt x="332192" y="475635"/>
                  </a:lnTo>
                  <a:lnTo>
                    <a:pt x="285656" y="488103"/>
                  </a:lnTo>
                  <a:lnTo>
                    <a:pt x="261696" y="490859"/>
                  </a:lnTo>
                  <a:lnTo>
                    <a:pt x="253671" y="491253"/>
                  </a:lnTo>
                  <a:close/>
                </a:path>
              </a:pathLst>
            </a:custGeom>
            <a:solidFill>
              <a:srgbClr val="CD204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605883" y="3350638"/>
              <a:ext cx="491490" cy="491490"/>
            </a:xfrm>
            <a:custGeom>
              <a:avLst/>
              <a:gdLst/>
              <a:ahLst/>
              <a:cxnLst/>
              <a:rect l="l" t="t" r="r" b="b"/>
              <a:pathLst>
                <a:path w="491489" h="491489">
                  <a:moveTo>
                    <a:pt x="253671" y="491254"/>
                  </a:moveTo>
                  <a:lnTo>
                    <a:pt x="237582" y="491254"/>
                  </a:lnTo>
                  <a:lnTo>
                    <a:pt x="229557" y="490859"/>
                  </a:lnTo>
                  <a:lnTo>
                    <a:pt x="189817" y="484964"/>
                  </a:lnTo>
                  <a:lnTo>
                    <a:pt x="144197" y="469478"/>
                  </a:lnTo>
                  <a:lnTo>
                    <a:pt x="102475" y="445389"/>
                  </a:lnTo>
                  <a:lnTo>
                    <a:pt x="66254" y="413623"/>
                  </a:lnTo>
                  <a:lnTo>
                    <a:pt x="36926" y="375401"/>
                  </a:lnTo>
                  <a:lnTo>
                    <a:pt x="15618" y="332192"/>
                  </a:lnTo>
                  <a:lnTo>
                    <a:pt x="3150" y="285656"/>
                  </a:lnTo>
                  <a:lnTo>
                    <a:pt x="0" y="253671"/>
                  </a:lnTo>
                  <a:lnTo>
                    <a:pt x="0" y="237582"/>
                  </a:lnTo>
                  <a:lnTo>
                    <a:pt x="6289" y="189817"/>
                  </a:lnTo>
                  <a:lnTo>
                    <a:pt x="21775" y="144197"/>
                  </a:lnTo>
                  <a:lnTo>
                    <a:pt x="45864" y="102475"/>
                  </a:lnTo>
                  <a:lnTo>
                    <a:pt x="77630" y="66254"/>
                  </a:lnTo>
                  <a:lnTo>
                    <a:pt x="115852" y="36926"/>
                  </a:lnTo>
                  <a:lnTo>
                    <a:pt x="159061" y="15618"/>
                  </a:lnTo>
                  <a:lnTo>
                    <a:pt x="205597" y="3150"/>
                  </a:lnTo>
                  <a:lnTo>
                    <a:pt x="237582" y="0"/>
                  </a:lnTo>
                  <a:lnTo>
                    <a:pt x="253671" y="0"/>
                  </a:lnTo>
                  <a:lnTo>
                    <a:pt x="301436" y="6289"/>
                  </a:lnTo>
                  <a:lnTo>
                    <a:pt x="347056" y="21775"/>
                  </a:lnTo>
                  <a:lnTo>
                    <a:pt x="388778" y="45864"/>
                  </a:lnTo>
                  <a:lnTo>
                    <a:pt x="424999" y="77630"/>
                  </a:lnTo>
                  <a:lnTo>
                    <a:pt x="454327" y="115852"/>
                  </a:lnTo>
                  <a:lnTo>
                    <a:pt x="475635" y="159061"/>
                  </a:lnTo>
                  <a:lnTo>
                    <a:pt x="488103" y="205597"/>
                  </a:lnTo>
                  <a:lnTo>
                    <a:pt x="491254" y="237582"/>
                  </a:lnTo>
                  <a:lnTo>
                    <a:pt x="491254" y="245627"/>
                  </a:lnTo>
                  <a:lnTo>
                    <a:pt x="491254" y="253671"/>
                  </a:lnTo>
                  <a:lnTo>
                    <a:pt x="484964" y="301436"/>
                  </a:lnTo>
                  <a:lnTo>
                    <a:pt x="469478" y="347056"/>
                  </a:lnTo>
                  <a:lnTo>
                    <a:pt x="445389" y="388778"/>
                  </a:lnTo>
                  <a:lnTo>
                    <a:pt x="413623" y="424999"/>
                  </a:lnTo>
                  <a:lnTo>
                    <a:pt x="375401" y="454327"/>
                  </a:lnTo>
                  <a:lnTo>
                    <a:pt x="332192" y="475635"/>
                  </a:lnTo>
                  <a:lnTo>
                    <a:pt x="285656" y="488103"/>
                  </a:lnTo>
                  <a:lnTo>
                    <a:pt x="261696" y="490859"/>
                  </a:lnTo>
                  <a:lnTo>
                    <a:pt x="253671" y="491254"/>
                  </a:lnTo>
                  <a:close/>
                </a:path>
              </a:pathLst>
            </a:custGeom>
            <a:solidFill>
              <a:srgbClr val="F9E7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4525" y="3485173"/>
              <a:ext cx="77913" cy="22220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487447" y="3450656"/>
              <a:ext cx="1352549" cy="431800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21812" y="5487634"/>
              <a:ext cx="3367436" cy="99059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67125" y="6190496"/>
              <a:ext cx="933395" cy="1141729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5501689" y="5730907"/>
              <a:ext cx="827405" cy="685165"/>
            </a:xfrm>
            <a:custGeom>
              <a:avLst/>
              <a:gdLst/>
              <a:ahLst/>
              <a:cxnLst/>
              <a:rect l="l" t="t" r="r" b="b"/>
              <a:pathLst>
                <a:path w="827404" h="685164">
                  <a:moveTo>
                    <a:pt x="826983" y="342534"/>
                  </a:moveTo>
                  <a:lnTo>
                    <a:pt x="584796" y="584721"/>
                  </a:lnTo>
                  <a:lnTo>
                    <a:pt x="553323" y="612552"/>
                  </a:lnTo>
                  <a:lnTo>
                    <a:pt x="518685" y="636318"/>
                  </a:lnTo>
                  <a:lnTo>
                    <a:pt x="481399" y="655666"/>
                  </a:lnTo>
                  <a:lnTo>
                    <a:pt x="442020" y="670307"/>
                  </a:lnTo>
                  <a:lnTo>
                    <a:pt x="401145" y="680019"/>
                  </a:lnTo>
                  <a:lnTo>
                    <a:pt x="359395" y="684654"/>
                  </a:lnTo>
                  <a:lnTo>
                    <a:pt x="342587" y="685069"/>
                  </a:lnTo>
                  <a:lnTo>
                    <a:pt x="334178" y="684968"/>
                  </a:lnTo>
                  <a:lnTo>
                    <a:pt x="292325" y="681371"/>
                  </a:lnTo>
                  <a:lnTo>
                    <a:pt x="251227" y="672678"/>
                  </a:lnTo>
                  <a:lnTo>
                    <a:pt x="211496" y="659020"/>
                  </a:lnTo>
                  <a:lnTo>
                    <a:pt x="173736" y="640602"/>
                  </a:lnTo>
                  <a:lnTo>
                    <a:pt x="138519" y="617703"/>
                  </a:lnTo>
                  <a:lnTo>
                    <a:pt x="106368" y="590667"/>
                  </a:lnTo>
                  <a:lnTo>
                    <a:pt x="77768" y="559883"/>
                  </a:lnTo>
                  <a:lnTo>
                    <a:pt x="53153" y="525827"/>
                  </a:lnTo>
                  <a:lnTo>
                    <a:pt x="32893" y="489019"/>
                  </a:lnTo>
                  <a:lnTo>
                    <a:pt x="17292" y="450007"/>
                  </a:lnTo>
                  <a:lnTo>
                    <a:pt x="6583" y="409374"/>
                  </a:lnTo>
                  <a:lnTo>
                    <a:pt x="927" y="367736"/>
                  </a:lnTo>
                  <a:lnTo>
                    <a:pt x="0" y="342534"/>
                  </a:lnTo>
                  <a:lnTo>
                    <a:pt x="103" y="334124"/>
                  </a:lnTo>
                  <a:lnTo>
                    <a:pt x="3707" y="292263"/>
                  </a:lnTo>
                  <a:lnTo>
                    <a:pt x="12409" y="251159"/>
                  </a:lnTo>
                  <a:lnTo>
                    <a:pt x="26079" y="211424"/>
                  </a:lnTo>
                  <a:lnTo>
                    <a:pt x="44510" y="173661"/>
                  </a:lnTo>
                  <a:lnTo>
                    <a:pt x="67422" y="138442"/>
                  </a:lnTo>
                  <a:lnTo>
                    <a:pt x="94473" y="106293"/>
                  </a:lnTo>
                  <a:lnTo>
                    <a:pt x="125262" y="77706"/>
                  </a:lnTo>
                  <a:lnTo>
                    <a:pt x="159318" y="53104"/>
                  </a:lnTo>
                  <a:lnTo>
                    <a:pt x="196124" y="32858"/>
                  </a:lnTo>
                  <a:lnTo>
                    <a:pt x="235132" y="17269"/>
                  </a:lnTo>
                  <a:lnTo>
                    <a:pt x="275759" y="6570"/>
                  </a:lnTo>
                  <a:lnTo>
                    <a:pt x="317390" y="923"/>
                  </a:lnTo>
                  <a:lnTo>
                    <a:pt x="342587" y="0"/>
                  </a:lnTo>
                  <a:lnTo>
                    <a:pt x="350996" y="104"/>
                  </a:lnTo>
                  <a:lnTo>
                    <a:pt x="392848" y="3714"/>
                  </a:lnTo>
                  <a:lnTo>
                    <a:pt x="433943" y="12419"/>
                  </a:lnTo>
                  <a:lnTo>
                    <a:pt x="473669" y="26089"/>
                  </a:lnTo>
                  <a:lnTo>
                    <a:pt x="511424" y="44519"/>
                  </a:lnTo>
                  <a:lnTo>
                    <a:pt x="546635" y="67428"/>
                  </a:lnTo>
                  <a:lnTo>
                    <a:pt x="578777" y="94474"/>
                  </a:lnTo>
                  <a:lnTo>
                    <a:pt x="826983" y="342534"/>
                  </a:lnTo>
                  <a:close/>
                </a:path>
              </a:pathLst>
            </a:custGeom>
            <a:solidFill>
              <a:srgbClr val="983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5591768" y="5848771"/>
              <a:ext cx="484505" cy="484505"/>
            </a:xfrm>
            <a:custGeom>
              <a:avLst/>
              <a:gdLst/>
              <a:ahLst/>
              <a:cxnLst/>
              <a:rect l="l" t="t" r="r" b="b"/>
              <a:pathLst>
                <a:path w="484504" h="484504">
                  <a:moveTo>
                    <a:pt x="249947" y="484041"/>
                  </a:moveTo>
                  <a:lnTo>
                    <a:pt x="234094" y="484041"/>
                  </a:lnTo>
                  <a:lnTo>
                    <a:pt x="226187" y="483653"/>
                  </a:lnTo>
                  <a:lnTo>
                    <a:pt x="187030" y="477844"/>
                  </a:lnTo>
                  <a:lnTo>
                    <a:pt x="142080" y="462585"/>
                  </a:lnTo>
                  <a:lnTo>
                    <a:pt x="100970" y="438850"/>
                  </a:lnTo>
                  <a:lnTo>
                    <a:pt x="65281" y="407550"/>
                  </a:lnTo>
                  <a:lnTo>
                    <a:pt x="36384" y="369889"/>
                  </a:lnTo>
                  <a:lnTo>
                    <a:pt x="15389" y="327315"/>
                  </a:lnTo>
                  <a:lnTo>
                    <a:pt x="3103" y="281462"/>
                  </a:lnTo>
                  <a:lnTo>
                    <a:pt x="0" y="249947"/>
                  </a:lnTo>
                  <a:lnTo>
                    <a:pt x="0" y="234094"/>
                  </a:lnTo>
                  <a:lnTo>
                    <a:pt x="6196" y="187030"/>
                  </a:lnTo>
                  <a:lnTo>
                    <a:pt x="21456" y="142080"/>
                  </a:lnTo>
                  <a:lnTo>
                    <a:pt x="45191" y="100970"/>
                  </a:lnTo>
                  <a:lnTo>
                    <a:pt x="76491" y="65281"/>
                  </a:lnTo>
                  <a:lnTo>
                    <a:pt x="114151" y="36384"/>
                  </a:lnTo>
                  <a:lnTo>
                    <a:pt x="156726" y="15389"/>
                  </a:lnTo>
                  <a:lnTo>
                    <a:pt x="202579" y="3103"/>
                  </a:lnTo>
                  <a:lnTo>
                    <a:pt x="234094" y="0"/>
                  </a:lnTo>
                  <a:lnTo>
                    <a:pt x="249947" y="0"/>
                  </a:lnTo>
                  <a:lnTo>
                    <a:pt x="297011" y="6196"/>
                  </a:lnTo>
                  <a:lnTo>
                    <a:pt x="341961" y="21456"/>
                  </a:lnTo>
                  <a:lnTo>
                    <a:pt x="383071" y="45191"/>
                  </a:lnTo>
                  <a:lnTo>
                    <a:pt x="418760" y="76491"/>
                  </a:lnTo>
                  <a:lnTo>
                    <a:pt x="447657" y="114151"/>
                  </a:lnTo>
                  <a:lnTo>
                    <a:pt x="468652" y="156726"/>
                  </a:lnTo>
                  <a:lnTo>
                    <a:pt x="480937" y="202579"/>
                  </a:lnTo>
                  <a:lnTo>
                    <a:pt x="484041" y="234094"/>
                  </a:lnTo>
                  <a:lnTo>
                    <a:pt x="484041" y="242020"/>
                  </a:lnTo>
                  <a:lnTo>
                    <a:pt x="484041" y="249947"/>
                  </a:lnTo>
                  <a:lnTo>
                    <a:pt x="477845" y="297010"/>
                  </a:lnTo>
                  <a:lnTo>
                    <a:pt x="462585" y="341961"/>
                  </a:lnTo>
                  <a:lnTo>
                    <a:pt x="438850" y="383071"/>
                  </a:lnTo>
                  <a:lnTo>
                    <a:pt x="407550" y="418760"/>
                  </a:lnTo>
                  <a:lnTo>
                    <a:pt x="369889" y="447657"/>
                  </a:lnTo>
                  <a:lnTo>
                    <a:pt x="327315" y="468652"/>
                  </a:lnTo>
                  <a:lnTo>
                    <a:pt x="281462" y="480937"/>
                  </a:lnTo>
                  <a:lnTo>
                    <a:pt x="257854" y="483653"/>
                  </a:lnTo>
                  <a:lnTo>
                    <a:pt x="249947" y="484041"/>
                  </a:lnTo>
                  <a:close/>
                </a:path>
              </a:pathLst>
            </a:custGeom>
            <a:solidFill>
              <a:srgbClr val="CD204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5602268" y="5831420"/>
              <a:ext cx="484505" cy="484505"/>
            </a:xfrm>
            <a:custGeom>
              <a:avLst/>
              <a:gdLst/>
              <a:ahLst/>
              <a:cxnLst/>
              <a:rect l="l" t="t" r="r" b="b"/>
              <a:pathLst>
                <a:path w="484504" h="484504">
                  <a:moveTo>
                    <a:pt x="249947" y="484041"/>
                  </a:moveTo>
                  <a:lnTo>
                    <a:pt x="234094" y="484041"/>
                  </a:lnTo>
                  <a:lnTo>
                    <a:pt x="226187" y="483653"/>
                  </a:lnTo>
                  <a:lnTo>
                    <a:pt x="187030" y="477845"/>
                  </a:lnTo>
                  <a:lnTo>
                    <a:pt x="142080" y="462585"/>
                  </a:lnTo>
                  <a:lnTo>
                    <a:pt x="100970" y="438850"/>
                  </a:lnTo>
                  <a:lnTo>
                    <a:pt x="65281" y="407550"/>
                  </a:lnTo>
                  <a:lnTo>
                    <a:pt x="36384" y="369889"/>
                  </a:lnTo>
                  <a:lnTo>
                    <a:pt x="15389" y="327315"/>
                  </a:lnTo>
                  <a:lnTo>
                    <a:pt x="3103" y="281462"/>
                  </a:lnTo>
                  <a:lnTo>
                    <a:pt x="0" y="249947"/>
                  </a:lnTo>
                  <a:lnTo>
                    <a:pt x="0" y="234094"/>
                  </a:lnTo>
                  <a:lnTo>
                    <a:pt x="6196" y="187030"/>
                  </a:lnTo>
                  <a:lnTo>
                    <a:pt x="21456" y="142080"/>
                  </a:lnTo>
                  <a:lnTo>
                    <a:pt x="45191" y="100970"/>
                  </a:lnTo>
                  <a:lnTo>
                    <a:pt x="76491" y="65281"/>
                  </a:lnTo>
                  <a:lnTo>
                    <a:pt x="114151" y="36384"/>
                  </a:lnTo>
                  <a:lnTo>
                    <a:pt x="156726" y="15389"/>
                  </a:lnTo>
                  <a:lnTo>
                    <a:pt x="202579" y="3103"/>
                  </a:lnTo>
                  <a:lnTo>
                    <a:pt x="234094" y="0"/>
                  </a:lnTo>
                  <a:lnTo>
                    <a:pt x="249947" y="0"/>
                  </a:lnTo>
                  <a:lnTo>
                    <a:pt x="297010" y="6196"/>
                  </a:lnTo>
                  <a:lnTo>
                    <a:pt x="341961" y="21456"/>
                  </a:lnTo>
                  <a:lnTo>
                    <a:pt x="383071" y="45191"/>
                  </a:lnTo>
                  <a:lnTo>
                    <a:pt x="418760" y="76491"/>
                  </a:lnTo>
                  <a:lnTo>
                    <a:pt x="447657" y="114151"/>
                  </a:lnTo>
                  <a:lnTo>
                    <a:pt x="468652" y="156726"/>
                  </a:lnTo>
                  <a:lnTo>
                    <a:pt x="480937" y="202579"/>
                  </a:lnTo>
                  <a:lnTo>
                    <a:pt x="484041" y="234094"/>
                  </a:lnTo>
                  <a:lnTo>
                    <a:pt x="484041" y="242020"/>
                  </a:lnTo>
                  <a:lnTo>
                    <a:pt x="484041" y="249947"/>
                  </a:lnTo>
                  <a:lnTo>
                    <a:pt x="477845" y="297010"/>
                  </a:lnTo>
                  <a:lnTo>
                    <a:pt x="462585" y="341961"/>
                  </a:lnTo>
                  <a:lnTo>
                    <a:pt x="438850" y="383071"/>
                  </a:lnTo>
                  <a:lnTo>
                    <a:pt x="407550" y="418760"/>
                  </a:lnTo>
                  <a:lnTo>
                    <a:pt x="369889" y="447657"/>
                  </a:lnTo>
                  <a:lnTo>
                    <a:pt x="327315" y="468652"/>
                  </a:lnTo>
                  <a:lnTo>
                    <a:pt x="281462" y="480937"/>
                  </a:lnTo>
                  <a:lnTo>
                    <a:pt x="257854" y="483653"/>
                  </a:lnTo>
                  <a:lnTo>
                    <a:pt x="249947" y="484041"/>
                  </a:lnTo>
                  <a:close/>
                </a:path>
              </a:pathLst>
            </a:custGeom>
            <a:solidFill>
              <a:srgbClr val="F9E7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761550" y="5962406"/>
              <a:ext cx="140382" cy="221992"/>
            </a:xfrm>
            <a:prstGeom prst="rect">
              <a:avLst/>
            </a:prstGeom>
          </p:spPr>
        </p:pic>
      </p:grpSp>
      <p:sp>
        <p:nvSpPr>
          <p:cNvPr id="48" name="object 48"/>
          <p:cNvSpPr txBox="1"/>
          <p:nvPr/>
        </p:nvSpPr>
        <p:spPr>
          <a:xfrm>
            <a:off x="12347575" y="2836560"/>
            <a:ext cx="4340225" cy="1094274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355600" marR="5080" indent="-342900">
              <a:lnSpc>
                <a:spcPct val="117800"/>
              </a:lnSpc>
              <a:spcBef>
                <a:spcPts val="65"/>
              </a:spcBef>
              <a:buFont typeface="Wingdings" panose="05000000000000000000" pitchFamily="2" charset="2"/>
              <a:buChar char="q"/>
            </a:pPr>
            <a:r>
              <a:rPr sz="2000" spc="-110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ถวายความรู้และคําแนะนําเร</a:t>
            </a:r>
            <a:r>
              <a:rPr lang="th-TH" sz="2000" spc="-110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ื่</a:t>
            </a:r>
            <a:r>
              <a:rPr sz="2000" spc="-110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องการดูแลสุขภาพให้</a:t>
            </a:r>
            <a:r>
              <a:rPr sz="2000" spc="-11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2000" spc="-10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สอดคล้องกับพระธรรมวินัย</a:t>
            </a:r>
            <a:endParaRPr lang="th-TH" sz="2000" spc="-10" dirty="0">
              <a:solidFill>
                <a:srgbClr val="3F2B2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5600" marR="5080" indent="-342900">
              <a:lnSpc>
                <a:spcPct val="117800"/>
              </a:lnSpc>
              <a:spcBef>
                <a:spcPts val="65"/>
              </a:spcBef>
              <a:buFont typeface="Wingdings" panose="05000000000000000000" pitchFamily="2" charset="2"/>
              <a:buChar char="q"/>
            </a:pPr>
            <a:r>
              <a:rPr sz="2000" spc="-1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3200" spc="-179" baseline="1633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นัดตรวจสุขภ</a:t>
            </a:r>
            <a:r>
              <a:rPr lang="th-TH" sz="3200" spc="-179" baseline="1633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าพ</a:t>
            </a:r>
            <a:r>
              <a:rPr sz="3200" spc="-179" baseline="1633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ประจําป</a:t>
            </a:r>
            <a:r>
              <a:rPr lang="th-TH" sz="3200" spc="-179" baseline="1633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 </a:t>
            </a:r>
            <a:r>
              <a:rPr sz="3200" spc="-247" baseline="1633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sz="3200" spc="-142" baseline="1633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3200" spc="-30" baseline="1633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คร</a:t>
            </a:r>
            <a:r>
              <a:rPr lang="th-TH" sz="3200" spc="-30" baseline="1633" dirty="0" err="1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ั้ง</a:t>
            </a:r>
            <a:endParaRPr sz="3200" baseline="1633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471261" y="5649460"/>
            <a:ext cx="2081368" cy="4770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000" b="1" spc="-375" dirty="0" err="1">
                <a:latin typeface="Tahoma"/>
                <a:cs typeface="Tahoma"/>
              </a:rPr>
              <a:t>เสี</a:t>
            </a:r>
            <a:r>
              <a:rPr lang="th-TH" sz="3000" b="1" spc="-375" dirty="0">
                <a:latin typeface="Tahoma"/>
                <a:cs typeface="Tahoma"/>
              </a:rPr>
              <a:t>่</a:t>
            </a:r>
            <a:r>
              <a:rPr sz="3000" b="1" spc="-375" dirty="0" err="1">
                <a:latin typeface="Tahoma"/>
                <a:cs typeface="Tahoma"/>
              </a:rPr>
              <a:t>ยง</a:t>
            </a:r>
            <a:endParaRPr sz="3000" dirty="0">
              <a:latin typeface="Tahoma"/>
              <a:cs typeface="Tahoma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7683146" y="6258804"/>
            <a:ext cx="1378463" cy="560472"/>
          </a:xfrm>
          <a:custGeom>
            <a:avLst/>
            <a:gdLst/>
            <a:ahLst/>
            <a:cxnLst/>
            <a:rect l="l" t="t" r="r" b="b"/>
            <a:pathLst>
              <a:path w="1124584" h="355600">
                <a:moveTo>
                  <a:pt x="1035197" y="355359"/>
                </a:moveTo>
                <a:lnTo>
                  <a:pt x="88839" y="355359"/>
                </a:lnTo>
                <a:lnTo>
                  <a:pt x="54259" y="348378"/>
                </a:lnTo>
                <a:lnTo>
                  <a:pt x="26020" y="329339"/>
                </a:lnTo>
                <a:lnTo>
                  <a:pt x="6981" y="301100"/>
                </a:lnTo>
                <a:lnTo>
                  <a:pt x="0" y="266519"/>
                </a:lnTo>
                <a:lnTo>
                  <a:pt x="0" y="88839"/>
                </a:lnTo>
                <a:lnTo>
                  <a:pt x="6981" y="54259"/>
                </a:lnTo>
                <a:lnTo>
                  <a:pt x="26020" y="26020"/>
                </a:lnTo>
                <a:lnTo>
                  <a:pt x="54259" y="6981"/>
                </a:lnTo>
                <a:lnTo>
                  <a:pt x="88839" y="0"/>
                </a:lnTo>
                <a:lnTo>
                  <a:pt x="1035197" y="0"/>
                </a:lnTo>
                <a:lnTo>
                  <a:pt x="1069778" y="6981"/>
                </a:lnTo>
                <a:lnTo>
                  <a:pt x="1098016" y="26020"/>
                </a:lnTo>
                <a:lnTo>
                  <a:pt x="1117056" y="54259"/>
                </a:lnTo>
                <a:lnTo>
                  <a:pt x="1124037" y="88839"/>
                </a:lnTo>
                <a:lnTo>
                  <a:pt x="1124037" y="266519"/>
                </a:lnTo>
                <a:lnTo>
                  <a:pt x="1117056" y="301100"/>
                </a:lnTo>
                <a:lnTo>
                  <a:pt x="1098016" y="329339"/>
                </a:lnTo>
                <a:lnTo>
                  <a:pt x="1069778" y="348378"/>
                </a:lnTo>
                <a:lnTo>
                  <a:pt x="1035197" y="355359"/>
                </a:lnTo>
                <a:close/>
              </a:path>
            </a:pathLst>
          </a:custGeom>
          <a:solidFill>
            <a:srgbClr val="FFE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7751020" y="6405475"/>
            <a:ext cx="1729250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30" dirty="0">
                <a:latin typeface="Tahoma"/>
                <a:cs typeface="Tahoma"/>
              </a:rPr>
              <a:t>ตรวจยืนยัน</a:t>
            </a:r>
            <a:endParaRPr dirty="0">
              <a:latin typeface="Tahoma"/>
              <a:cs typeface="Tahoma"/>
            </a:endParaRPr>
          </a:p>
        </p:txBody>
      </p:sp>
      <p:pic>
        <p:nvPicPr>
          <p:cNvPr id="52" name="object 5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866580" y="8665236"/>
            <a:ext cx="2686049" cy="761999"/>
          </a:xfrm>
          <a:prstGeom prst="rect">
            <a:avLst/>
          </a:prstGeom>
        </p:spPr>
      </p:pic>
      <p:sp>
        <p:nvSpPr>
          <p:cNvPr id="53" name="object 53"/>
          <p:cNvSpPr txBox="1"/>
          <p:nvPr/>
        </p:nvSpPr>
        <p:spPr>
          <a:xfrm>
            <a:off x="6404223" y="8661448"/>
            <a:ext cx="935990" cy="642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50" b="1" spc="-420" dirty="0">
                <a:latin typeface="Tahoma"/>
                <a:cs typeface="Tahoma"/>
              </a:rPr>
              <a:t>ป</a:t>
            </a:r>
            <a:r>
              <a:rPr lang="th-TH" sz="4050" b="1" spc="-420" dirty="0">
                <a:latin typeface="Tahoma"/>
                <a:cs typeface="Tahoma"/>
              </a:rPr>
              <a:t>่</a:t>
            </a:r>
            <a:r>
              <a:rPr sz="4050" b="1" spc="-420" dirty="0" err="1">
                <a:latin typeface="Tahoma"/>
                <a:cs typeface="Tahoma"/>
              </a:rPr>
              <a:t>วย</a:t>
            </a:r>
            <a:endParaRPr sz="4050" dirty="0">
              <a:latin typeface="Tahoma"/>
              <a:cs typeface="Tahoma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5306175" y="7435365"/>
            <a:ext cx="9799726" cy="2115290"/>
            <a:chOff x="5510045" y="7421615"/>
            <a:chExt cx="9799726" cy="2115290"/>
          </a:xfrm>
        </p:grpSpPr>
        <p:pic>
          <p:nvPicPr>
            <p:cNvPr id="55" name="object 5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589204" y="8270081"/>
              <a:ext cx="1343024" cy="1266824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5510045" y="8658342"/>
              <a:ext cx="875665" cy="725805"/>
            </a:xfrm>
            <a:custGeom>
              <a:avLst/>
              <a:gdLst/>
              <a:ahLst/>
              <a:cxnLst/>
              <a:rect l="l" t="t" r="r" b="b"/>
              <a:pathLst>
                <a:path w="875664" h="725804">
                  <a:moveTo>
                    <a:pt x="875636" y="362687"/>
                  </a:moveTo>
                  <a:lnTo>
                    <a:pt x="619201" y="619122"/>
                  </a:lnTo>
                  <a:lnTo>
                    <a:pt x="585876" y="648589"/>
                  </a:lnTo>
                  <a:lnTo>
                    <a:pt x="549200" y="673754"/>
                  </a:lnTo>
                  <a:lnTo>
                    <a:pt x="509721" y="694240"/>
                  </a:lnTo>
                  <a:lnTo>
                    <a:pt x="468025" y="709743"/>
                  </a:lnTo>
                  <a:lnTo>
                    <a:pt x="424746" y="720026"/>
                  </a:lnTo>
                  <a:lnTo>
                    <a:pt x="380539" y="724934"/>
                  </a:lnTo>
                  <a:lnTo>
                    <a:pt x="362742" y="725374"/>
                  </a:lnTo>
                  <a:lnTo>
                    <a:pt x="353839" y="725266"/>
                  </a:lnTo>
                  <a:lnTo>
                    <a:pt x="309523" y="721457"/>
                  </a:lnTo>
                  <a:lnTo>
                    <a:pt x="266007" y="712254"/>
                  </a:lnTo>
                  <a:lnTo>
                    <a:pt x="223939" y="697792"/>
                  </a:lnTo>
                  <a:lnTo>
                    <a:pt x="183958" y="678290"/>
                  </a:lnTo>
                  <a:lnTo>
                    <a:pt x="146668" y="654044"/>
                  </a:lnTo>
                  <a:lnTo>
                    <a:pt x="112626" y="625417"/>
                  </a:lnTo>
                  <a:lnTo>
                    <a:pt x="82344" y="592823"/>
                  </a:lnTo>
                  <a:lnTo>
                    <a:pt x="56280" y="556763"/>
                  </a:lnTo>
                  <a:lnTo>
                    <a:pt x="34829" y="517789"/>
                  </a:lnTo>
                  <a:lnTo>
                    <a:pt x="18310" y="476482"/>
                  </a:lnTo>
                  <a:lnTo>
                    <a:pt x="6970" y="433459"/>
                  </a:lnTo>
                  <a:lnTo>
                    <a:pt x="982" y="389371"/>
                  </a:lnTo>
                  <a:lnTo>
                    <a:pt x="0" y="362687"/>
                  </a:lnTo>
                  <a:lnTo>
                    <a:pt x="109" y="353781"/>
                  </a:lnTo>
                  <a:lnTo>
                    <a:pt x="3926" y="309458"/>
                  </a:lnTo>
                  <a:lnTo>
                    <a:pt x="13139" y="265935"/>
                  </a:lnTo>
                  <a:lnTo>
                    <a:pt x="27613" y="223862"/>
                  </a:lnTo>
                  <a:lnTo>
                    <a:pt x="47129" y="183878"/>
                  </a:lnTo>
                  <a:lnTo>
                    <a:pt x="71389" y="146587"/>
                  </a:lnTo>
                  <a:lnTo>
                    <a:pt x="100031" y="112547"/>
                  </a:lnTo>
                  <a:lnTo>
                    <a:pt x="132631" y="82277"/>
                  </a:lnTo>
                  <a:lnTo>
                    <a:pt x="168691" y="56229"/>
                  </a:lnTo>
                  <a:lnTo>
                    <a:pt x="207663" y="34791"/>
                  </a:lnTo>
                  <a:lnTo>
                    <a:pt x="248965" y="18285"/>
                  </a:lnTo>
                  <a:lnTo>
                    <a:pt x="291983" y="6956"/>
                  </a:lnTo>
                  <a:lnTo>
                    <a:pt x="336063" y="978"/>
                  </a:lnTo>
                  <a:lnTo>
                    <a:pt x="362742" y="0"/>
                  </a:lnTo>
                  <a:lnTo>
                    <a:pt x="371646" y="110"/>
                  </a:lnTo>
                  <a:lnTo>
                    <a:pt x="415960" y="3932"/>
                  </a:lnTo>
                  <a:lnTo>
                    <a:pt x="459473" y="13149"/>
                  </a:lnTo>
                  <a:lnTo>
                    <a:pt x="501537" y="27624"/>
                  </a:lnTo>
                  <a:lnTo>
                    <a:pt x="541512" y="47138"/>
                  </a:lnTo>
                  <a:lnTo>
                    <a:pt x="578794" y="71395"/>
                  </a:lnTo>
                  <a:lnTo>
                    <a:pt x="612828" y="100032"/>
                  </a:lnTo>
                  <a:lnTo>
                    <a:pt x="875636" y="362687"/>
                  </a:lnTo>
                  <a:close/>
                </a:path>
              </a:pathLst>
            </a:custGeom>
            <a:solidFill>
              <a:srgbClr val="983D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5605423" y="8783140"/>
              <a:ext cx="513080" cy="513080"/>
            </a:xfrm>
            <a:custGeom>
              <a:avLst/>
              <a:gdLst/>
              <a:ahLst/>
              <a:cxnLst/>
              <a:rect l="l" t="t" r="r" b="b"/>
              <a:pathLst>
                <a:path w="513079" h="513079">
                  <a:moveTo>
                    <a:pt x="264652" y="512519"/>
                  </a:moveTo>
                  <a:lnTo>
                    <a:pt x="247866" y="512519"/>
                  </a:lnTo>
                  <a:lnTo>
                    <a:pt x="239494" y="512107"/>
                  </a:lnTo>
                  <a:lnTo>
                    <a:pt x="198034" y="505957"/>
                  </a:lnTo>
                  <a:lnTo>
                    <a:pt x="150439" y="489800"/>
                  </a:lnTo>
                  <a:lnTo>
                    <a:pt x="106911" y="464668"/>
                  </a:lnTo>
                  <a:lnTo>
                    <a:pt x="69122" y="431527"/>
                  </a:lnTo>
                  <a:lnTo>
                    <a:pt x="38524" y="391651"/>
                  </a:lnTo>
                  <a:lnTo>
                    <a:pt x="16294" y="346571"/>
                  </a:lnTo>
                  <a:lnTo>
                    <a:pt x="3286" y="298021"/>
                  </a:lnTo>
                  <a:lnTo>
                    <a:pt x="0" y="264652"/>
                  </a:lnTo>
                  <a:lnTo>
                    <a:pt x="0" y="247866"/>
                  </a:lnTo>
                  <a:lnTo>
                    <a:pt x="6561" y="198034"/>
                  </a:lnTo>
                  <a:lnTo>
                    <a:pt x="22718" y="150439"/>
                  </a:lnTo>
                  <a:lnTo>
                    <a:pt x="47850" y="106910"/>
                  </a:lnTo>
                  <a:lnTo>
                    <a:pt x="80991" y="69122"/>
                  </a:lnTo>
                  <a:lnTo>
                    <a:pt x="120867" y="38524"/>
                  </a:lnTo>
                  <a:lnTo>
                    <a:pt x="165947" y="16294"/>
                  </a:lnTo>
                  <a:lnTo>
                    <a:pt x="214497" y="3286"/>
                  </a:lnTo>
                  <a:lnTo>
                    <a:pt x="247866" y="0"/>
                  </a:lnTo>
                  <a:lnTo>
                    <a:pt x="264652" y="0"/>
                  </a:lnTo>
                  <a:lnTo>
                    <a:pt x="314484" y="6561"/>
                  </a:lnTo>
                  <a:lnTo>
                    <a:pt x="362079" y="22718"/>
                  </a:lnTo>
                  <a:lnTo>
                    <a:pt x="405608" y="47850"/>
                  </a:lnTo>
                  <a:lnTo>
                    <a:pt x="443397" y="80991"/>
                  </a:lnTo>
                  <a:lnTo>
                    <a:pt x="473994" y="120867"/>
                  </a:lnTo>
                  <a:lnTo>
                    <a:pt x="496224" y="165947"/>
                  </a:lnTo>
                  <a:lnTo>
                    <a:pt x="509232" y="214497"/>
                  </a:lnTo>
                  <a:lnTo>
                    <a:pt x="512519" y="247866"/>
                  </a:lnTo>
                  <a:lnTo>
                    <a:pt x="512519" y="256259"/>
                  </a:lnTo>
                  <a:lnTo>
                    <a:pt x="512519" y="264652"/>
                  </a:lnTo>
                  <a:lnTo>
                    <a:pt x="505957" y="314484"/>
                  </a:lnTo>
                  <a:lnTo>
                    <a:pt x="489800" y="362079"/>
                  </a:lnTo>
                  <a:lnTo>
                    <a:pt x="464668" y="405608"/>
                  </a:lnTo>
                  <a:lnTo>
                    <a:pt x="431527" y="443397"/>
                  </a:lnTo>
                  <a:lnTo>
                    <a:pt x="391651" y="473994"/>
                  </a:lnTo>
                  <a:lnTo>
                    <a:pt x="346571" y="496224"/>
                  </a:lnTo>
                  <a:lnTo>
                    <a:pt x="298021" y="509232"/>
                  </a:lnTo>
                  <a:lnTo>
                    <a:pt x="273025" y="512107"/>
                  </a:lnTo>
                  <a:lnTo>
                    <a:pt x="264652" y="512519"/>
                  </a:lnTo>
                  <a:close/>
                </a:path>
              </a:pathLst>
            </a:custGeom>
            <a:solidFill>
              <a:srgbClr val="CD204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5616541" y="8764768"/>
              <a:ext cx="513080" cy="513080"/>
            </a:xfrm>
            <a:custGeom>
              <a:avLst/>
              <a:gdLst/>
              <a:ahLst/>
              <a:cxnLst/>
              <a:rect l="l" t="t" r="r" b="b"/>
              <a:pathLst>
                <a:path w="513079" h="513079">
                  <a:moveTo>
                    <a:pt x="264652" y="512519"/>
                  </a:moveTo>
                  <a:lnTo>
                    <a:pt x="247866" y="512519"/>
                  </a:lnTo>
                  <a:lnTo>
                    <a:pt x="239494" y="512107"/>
                  </a:lnTo>
                  <a:lnTo>
                    <a:pt x="198034" y="505957"/>
                  </a:lnTo>
                  <a:lnTo>
                    <a:pt x="150439" y="489800"/>
                  </a:lnTo>
                  <a:lnTo>
                    <a:pt x="106911" y="464668"/>
                  </a:lnTo>
                  <a:lnTo>
                    <a:pt x="69122" y="431527"/>
                  </a:lnTo>
                  <a:lnTo>
                    <a:pt x="38524" y="391651"/>
                  </a:lnTo>
                  <a:lnTo>
                    <a:pt x="16294" y="346571"/>
                  </a:lnTo>
                  <a:lnTo>
                    <a:pt x="3286" y="298021"/>
                  </a:lnTo>
                  <a:lnTo>
                    <a:pt x="0" y="264652"/>
                  </a:lnTo>
                  <a:lnTo>
                    <a:pt x="0" y="247866"/>
                  </a:lnTo>
                  <a:lnTo>
                    <a:pt x="6561" y="198034"/>
                  </a:lnTo>
                  <a:lnTo>
                    <a:pt x="22718" y="150439"/>
                  </a:lnTo>
                  <a:lnTo>
                    <a:pt x="47850" y="106911"/>
                  </a:lnTo>
                  <a:lnTo>
                    <a:pt x="80991" y="69122"/>
                  </a:lnTo>
                  <a:lnTo>
                    <a:pt x="120867" y="38524"/>
                  </a:lnTo>
                  <a:lnTo>
                    <a:pt x="165947" y="16294"/>
                  </a:lnTo>
                  <a:lnTo>
                    <a:pt x="214497" y="3286"/>
                  </a:lnTo>
                  <a:lnTo>
                    <a:pt x="247866" y="0"/>
                  </a:lnTo>
                  <a:lnTo>
                    <a:pt x="264652" y="0"/>
                  </a:lnTo>
                  <a:lnTo>
                    <a:pt x="314484" y="6561"/>
                  </a:lnTo>
                  <a:lnTo>
                    <a:pt x="362079" y="22718"/>
                  </a:lnTo>
                  <a:lnTo>
                    <a:pt x="405608" y="47850"/>
                  </a:lnTo>
                  <a:lnTo>
                    <a:pt x="443397" y="80991"/>
                  </a:lnTo>
                  <a:lnTo>
                    <a:pt x="473994" y="120867"/>
                  </a:lnTo>
                  <a:lnTo>
                    <a:pt x="496224" y="165947"/>
                  </a:lnTo>
                  <a:lnTo>
                    <a:pt x="509232" y="214497"/>
                  </a:lnTo>
                  <a:lnTo>
                    <a:pt x="512519" y="247866"/>
                  </a:lnTo>
                  <a:lnTo>
                    <a:pt x="512519" y="256259"/>
                  </a:lnTo>
                  <a:lnTo>
                    <a:pt x="512519" y="264652"/>
                  </a:lnTo>
                  <a:lnTo>
                    <a:pt x="505957" y="314484"/>
                  </a:lnTo>
                  <a:lnTo>
                    <a:pt x="489800" y="362079"/>
                  </a:lnTo>
                  <a:lnTo>
                    <a:pt x="464668" y="405608"/>
                  </a:lnTo>
                  <a:lnTo>
                    <a:pt x="431527" y="443397"/>
                  </a:lnTo>
                  <a:lnTo>
                    <a:pt x="391651" y="473994"/>
                  </a:lnTo>
                  <a:lnTo>
                    <a:pt x="346571" y="496224"/>
                  </a:lnTo>
                  <a:lnTo>
                    <a:pt x="298021" y="509232"/>
                  </a:lnTo>
                  <a:lnTo>
                    <a:pt x="273025" y="512107"/>
                  </a:lnTo>
                  <a:lnTo>
                    <a:pt x="264652" y="512519"/>
                  </a:lnTo>
                  <a:close/>
                </a:path>
              </a:pathLst>
            </a:custGeom>
            <a:solidFill>
              <a:srgbClr val="F9E7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797331" y="8901737"/>
              <a:ext cx="150735" cy="238610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720591" y="8856845"/>
              <a:ext cx="108612" cy="108612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1572161" y="7421615"/>
              <a:ext cx="3737610" cy="441959"/>
            </a:xfrm>
            <a:custGeom>
              <a:avLst/>
              <a:gdLst/>
              <a:ahLst/>
              <a:cxnLst/>
              <a:rect l="l" t="t" r="r" b="b"/>
              <a:pathLst>
                <a:path w="3737609" h="441959">
                  <a:moveTo>
                    <a:pt x="3626600" y="441697"/>
                  </a:moveTo>
                  <a:lnTo>
                    <a:pt x="110424" y="441697"/>
                  </a:lnTo>
                  <a:lnTo>
                    <a:pt x="67442" y="433019"/>
                  </a:lnTo>
                  <a:lnTo>
                    <a:pt x="32342" y="409354"/>
                  </a:lnTo>
                  <a:lnTo>
                    <a:pt x="8677" y="374255"/>
                  </a:lnTo>
                  <a:lnTo>
                    <a:pt x="0" y="331273"/>
                  </a:lnTo>
                  <a:lnTo>
                    <a:pt x="0" y="110424"/>
                  </a:lnTo>
                  <a:lnTo>
                    <a:pt x="8677" y="67442"/>
                  </a:lnTo>
                  <a:lnTo>
                    <a:pt x="32342" y="32342"/>
                  </a:lnTo>
                  <a:lnTo>
                    <a:pt x="67442" y="8677"/>
                  </a:lnTo>
                  <a:lnTo>
                    <a:pt x="110424" y="0"/>
                  </a:lnTo>
                  <a:lnTo>
                    <a:pt x="3626600" y="0"/>
                  </a:lnTo>
                  <a:lnTo>
                    <a:pt x="3668858" y="8405"/>
                  </a:lnTo>
                  <a:lnTo>
                    <a:pt x="3704682" y="32342"/>
                  </a:lnTo>
                  <a:lnTo>
                    <a:pt x="3728619" y="68166"/>
                  </a:lnTo>
                  <a:lnTo>
                    <a:pt x="3737025" y="110424"/>
                  </a:lnTo>
                  <a:lnTo>
                    <a:pt x="3737025" y="331273"/>
                  </a:lnTo>
                  <a:lnTo>
                    <a:pt x="3728619" y="373530"/>
                  </a:lnTo>
                  <a:lnTo>
                    <a:pt x="3704682" y="409354"/>
                  </a:lnTo>
                  <a:lnTo>
                    <a:pt x="3668858" y="433291"/>
                  </a:lnTo>
                  <a:lnTo>
                    <a:pt x="3626600" y="441697"/>
                  </a:lnTo>
                  <a:close/>
                </a:path>
              </a:pathLst>
            </a:custGeom>
            <a:solidFill>
              <a:srgbClr val="FFE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1962640" y="8702103"/>
            <a:ext cx="5000841" cy="3744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50" b="1" spc="-120" dirty="0">
                <a:latin typeface="Tahoma"/>
                <a:cs typeface="Tahoma"/>
              </a:rPr>
              <a:t>ส่งต่อเข้ารับการรักษา</a:t>
            </a:r>
            <a:r>
              <a:rPr sz="2350" b="1" spc="-55" dirty="0">
                <a:latin typeface="Tahoma"/>
                <a:cs typeface="Tahoma"/>
              </a:rPr>
              <a:t> </a:t>
            </a:r>
            <a:r>
              <a:rPr sz="2350" b="1" spc="-60" dirty="0">
                <a:latin typeface="Tahoma"/>
                <a:cs typeface="Tahoma"/>
              </a:rPr>
              <a:t>ตามแนวทาง</a:t>
            </a:r>
            <a:endParaRPr sz="2350" dirty="0">
              <a:latin typeface="Tahoma"/>
              <a:cs typeface="Tahoma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11658258" y="7486674"/>
            <a:ext cx="3962742" cy="3122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925" b="1" spc="-225" baseline="1424" dirty="0" err="1">
                <a:solidFill>
                  <a:srgbClr val="412D09"/>
                </a:solidFill>
                <a:latin typeface="Tahoma"/>
                <a:cs typeface="Tahoma"/>
              </a:rPr>
              <a:t>นัดตรวจสุขภาพประจําป</a:t>
            </a:r>
            <a:r>
              <a:rPr lang="th-TH" sz="2925" b="1" spc="-225" baseline="1424" dirty="0">
                <a:solidFill>
                  <a:srgbClr val="412D09"/>
                </a:solidFill>
                <a:latin typeface="Tahoma"/>
                <a:cs typeface="Tahoma"/>
              </a:rPr>
              <a:t>ี </a:t>
            </a:r>
            <a:r>
              <a:rPr sz="2925" b="1" spc="-375" baseline="1424" dirty="0">
                <a:solidFill>
                  <a:srgbClr val="412D09"/>
                </a:solidFill>
                <a:latin typeface="Tahoma"/>
                <a:cs typeface="Tahoma"/>
              </a:rPr>
              <a:t>ป</a:t>
            </a:r>
            <a:r>
              <a:rPr lang="th-TH" sz="2925" b="1" spc="-375" baseline="1424" dirty="0" err="1">
                <a:solidFill>
                  <a:srgbClr val="412D09"/>
                </a:solidFill>
                <a:latin typeface="Tahoma"/>
                <a:cs typeface="Tahoma"/>
              </a:rPr>
              <a:t>ีล</a:t>
            </a:r>
            <a:r>
              <a:rPr sz="2925" b="1" spc="-375" baseline="1424" dirty="0">
                <a:solidFill>
                  <a:srgbClr val="412D09"/>
                </a:solidFill>
                <a:latin typeface="Tahoma"/>
                <a:cs typeface="Tahoma"/>
              </a:rPr>
              <a:t>ะ</a:t>
            </a:r>
            <a:r>
              <a:rPr sz="2925" b="1" spc="-52" baseline="1424" dirty="0">
                <a:solidFill>
                  <a:srgbClr val="412D09"/>
                </a:solidFill>
                <a:latin typeface="Tahoma"/>
                <a:cs typeface="Tahoma"/>
              </a:rPr>
              <a:t> </a:t>
            </a:r>
            <a:r>
              <a:rPr sz="2925" spc="-292" baseline="1424" dirty="0">
                <a:solidFill>
                  <a:srgbClr val="412D09"/>
                </a:solidFill>
                <a:latin typeface="Arial Black"/>
                <a:cs typeface="Arial Black"/>
              </a:rPr>
              <a:t>2</a:t>
            </a:r>
            <a:r>
              <a:rPr sz="2925" spc="-172" baseline="1424" dirty="0">
                <a:solidFill>
                  <a:srgbClr val="412D09"/>
                </a:solidFill>
                <a:latin typeface="Arial Black"/>
                <a:cs typeface="Arial Black"/>
              </a:rPr>
              <a:t> </a:t>
            </a:r>
            <a:r>
              <a:rPr sz="2925" b="1" spc="-465" baseline="1424" dirty="0" err="1">
                <a:solidFill>
                  <a:srgbClr val="412D09"/>
                </a:solidFill>
                <a:latin typeface="Tahoma"/>
                <a:cs typeface="Tahoma"/>
              </a:rPr>
              <a:t>คร</a:t>
            </a:r>
            <a:r>
              <a:rPr lang="th-TH" sz="2925" b="1" spc="-465" baseline="1424" dirty="0" err="1">
                <a:solidFill>
                  <a:srgbClr val="412D09"/>
                </a:solidFill>
                <a:latin typeface="Tahoma"/>
                <a:cs typeface="Tahoma"/>
              </a:rPr>
              <a:t>ั้</a:t>
            </a:r>
            <a:r>
              <a:rPr sz="2925" b="1" spc="-465" baseline="1424" dirty="0">
                <a:solidFill>
                  <a:srgbClr val="412D09"/>
                </a:solidFill>
                <a:latin typeface="Tahoma"/>
                <a:cs typeface="Tahoma"/>
              </a:rPr>
              <a:t>ง</a:t>
            </a:r>
            <a:endParaRPr sz="2925" baseline="1424" dirty="0">
              <a:latin typeface="Tahoma"/>
              <a:cs typeface="Tahoma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11555412" y="4567066"/>
            <a:ext cx="2644775" cy="2840990"/>
            <a:chOff x="11581483" y="4490364"/>
            <a:chExt cx="2644775" cy="2840990"/>
          </a:xfrm>
        </p:grpSpPr>
        <p:sp>
          <p:nvSpPr>
            <p:cNvPr id="68" name="object 68"/>
            <p:cNvSpPr/>
            <p:nvPr/>
          </p:nvSpPr>
          <p:spPr>
            <a:xfrm>
              <a:off x="11581483" y="4490364"/>
              <a:ext cx="2644775" cy="635635"/>
            </a:xfrm>
            <a:custGeom>
              <a:avLst/>
              <a:gdLst/>
              <a:ahLst/>
              <a:cxnLst/>
              <a:rect l="l" t="t" r="r" b="b"/>
              <a:pathLst>
                <a:path w="2644775" h="635635">
                  <a:moveTo>
                    <a:pt x="824238" y="635296"/>
                  </a:moveTo>
                  <a:lnTo>
                    <a:pt x="100343" y="635296"/>
                  </a:lnTo>
                  <a:lnTo>
                    <a:pt x="61285" y="627411"/>
                  </a:lnTo>
                  <a:lnTo>
                    <a:pt x="29389" y="605906"/>
                  </a:lnTo>
                  <a:lnTo>
                    <a:pt x="7885" y="574011"/>
                  </a:lnTo>
                  <a:lnTo>
                    <a:pt x="0" y="534953"/>
                  </a:lnTo>
                  <a:lnTo>
                    <a:pt x="0" y="100343"/>
                  </a:lnTo>
                  <a:lnTo>
                    <a:pt x="7885" y="61285"/>
                  </a:lnTo>
                  <a:lnTo>
                    <a:pt x="29389" y="29389"/>
                  </a:lnTo>
                  <a:lnTo>
                    <a:pt x="61285" y="7885"/>
                  </a:lnTo>
                  <a:lnTo>
                    <a:pt x="100343" y="0"/>
                  </a:lnTo>
                  <a:lnTo>
                    <a:pt x="2544412" y="0"/>
                  </a:lnTo>
                  <a:lnTo>
                    <a:pt x="2583470" y="7885"/>
                  </a:lnTo>
                  <a:lnTo>
                    <a:pt x="2615365" y="29389"/>
                  </a:lnTo>
                  <a:lnTo>
                    <a:pt x="2636870" y="61285"/>
                  </a:lnTo>
                  <a:lnTo>
                    <a:pt x="2644755" y="100343"/>
                  </a:lnTo>
                  <a:lnTo>
                    <a:pt x="2644755" y="301030"/>
                  </a:lnTo>
                  <a:lnTo>
                    <a:pt x="2636870" y="340088"/>
                  </a:lnTo>
                  <a:lnTo>
                    <a:pt x="2615365" y="371983"/>
                  </a:lnTo>
                  <a:lnTo>
                    <a:pt x="2583470" y="393488"/>
                  </a:lnTo>
                  <a:lnTo>
                    <a:pt x="2544412" y="401373"/>
                  </a:lnTo>
                  <a:lnTo>
                    <a:pt x="1024925" y="401373"/>
                  </a:lnTo>
                  <a:lnTo>
                    <a:pt x="985867" y="409258"/>
                  </a:lnTo>
                  <a:lnTo>
                    <a:pt x="953971" y="430763"/>
                  </a:lnTo>
                  <a:lnTo>
                    <a:pt x="932467" y="462658"/>
                  </a:lnTo>
                  <a:lnTo>
                    <a:pt x="924581" y="501716"/>
                  </a:lnTo>
                  <a:lnTo>
                    <a:pt x="924581" y="534953"/>
                  </a:lnTo>
                  <a:lnTo>
                    <a:pt x="922636" y="554620"/>
                  </a:lnTo>
                  <a:lnTo>
                    <a:pt x="907723" y="590623"/>
                  </a:lnTo>
                  <a:lnTo>
                    <a:pt x="879909" y="618437"/>
                  </a:lnTo>
                  <a:lnTo>
                    <a:pt x="843905" y="633350"/>
                  </a:lnTo>
                  <a:lnTo>
                    <a:pt x="824238" y="635296"/>
                  </a:lnTo>
                  <a:close/>
                </a:path>
              </a:pathLst>
            </a:custGeom>
            <a:solidFill>
              <a:srgbClr val="FFE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902159" y="6480156"/>
              <a:ext cx="1361379" cy="385296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902159" y="6907013"/>
              <a:ext cx="1489811" cy="423825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11650640" y="6518275"/>
              <a:ext cx="553085" cy="247650"/>
            </a:xfrm>
            <a:custGeom>
              <a:avLst/>
              <a:gdLst/>
              <a:ahLst/>
              <a:cxnLst/>
              <a:rect l="l" t="t" r="r" b="b"/>
              <a:pathLst>
                <a:path w="553084" h="247650">
                  <a:moveTo>
                    <a:pt x="490877" y="247454"/>
                  </a:moveTo>
                  <a:lnTo>
                    <a:pt x="61863" y="247454"/>
                  </a:lnTo>
                  <a:lnTo>
                    <a:pt x="37783" y="242592"/>
                  </a:lnTo>
                  <a:lnTo>
                    <a:pt x="18119" y="229334"/>
                  </a:lnTo>
                  <a:lnTo>
                    <a:pt x="4861" y="209670"/>
                  </a:lnTo>
                  <a:lnTo>
                    <a:pt x="0" y="185590"/>
                  </a:lnTo>
                  <a:lnTo>
                    <a:pt x="0" y="61863"/>
                  </a:lnTo>
                  <a:lnTo>
                    <a:pt x="4861" y="37783"/>
                  </a:lnTo>
                  <a:lnTo>
                    <a:pt x="18119" y="18119"/>
                  </a:lnTo>
                  <a:lnTo>
                    <a:pt x="37783" y="4861"/>
                  </a:lnTo>
                  <a:lnTo>
                    <a:pt x="61863" y="0"/>
                  </a:lnTo>
                  <a:lnTo>
                    <a:pt x="490877" y="0"/>
                  </a:lnTo>
                  <a:lnTo>
                    <a:pt x="514957" y="4861"/>
                  </a:lnTo>
                  <a:lnTo>
                    <a:pt x="534621" y="18119"/>
                  </a:lnTo>
                  <a:lnTo>
                    <a:pt x="547879" y="37783"/>
                  </a:lnTo>
                  <a:lnTo>
                    <a:pt x="552741" y="61863"/>
                  </a:lnTo>
                  <a:lnTo>
                    <a:pt x="552741" y="185590"/>
                  </a:lnTo>
                  <a:lnTo>
                    <a:pt x="547879" y="209670"/>
                  </a:lnTo>
                  <a:lnTo>
                    <a:pt x="534621" y="229334"/>
                  </a:lnTo>
                  <a:lnTo>
                    <a:pt x="514957" y="242592"/>
                  </a:lnTo>
                  <a:lnTo>
                    <a:pt x="490877" y="247454"/>
                  </a:lnTo>
                  <a:close/>
                </a:path>
              </a:pathLst>
            </a:custGeom>
            <a:solidFill>
              <a:srgbClr val="FFE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2" name="object 72"/>
          <p:cNvSpPr txBox="1"/>
          <p:nvPr/>
        </p:nvSpPr>
        <p:spPr>
          <a:xfrm>
            <a:off x="11693117" y="6550309"/>
            <a:ext cx="1271271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400" b="1" spc="-307" baseline="2645" dirty="0" err="1">
                <a:solidFill>
                  <a:srgbClr val="412D09"/>
                </a:solidFill>
                <a:latin typeface="Tahoma"/>
                <a:cs typeface="Tahoma"/>
              </a:rPr>
              <a:t>คร</a:t>
            </a:r>
            <a:r>
              <a:rPr lang="th-TH" sz="2400" b="1" spc="-307" baseline="2645" dirty="0" err="1">
                <a:solidFill>
                  <a:srgbClr val="412D09"/>
                </a:solidFill>
                <a:latin typeface="Tahoma"/>
                <a:cs typeface="Tahoma"/>
              </a:rPr>
              <a:t>ั้ง</a:t>
            </a:r>
            <a:r>
              <a:rPr sz="2400" b="1" spc="-307" baseline="2645" dirty="0" err="1">
                <a:solidFill>
                  <a:srgbClr val="412D09"/>
                </a:solidFill>
                <a:latin typeface="Tahoma"/>
                <a:cs typeface="Tahoma"/>
              </a:rPr>
              <a:t>ที</a:t>
            </a:r>
            <a:r>
              <a:rPr lang="th-TH" sz="2400" b="1" spc="-307" baseline="2645" dirty="0">
                <a:solidFill>
                  <a:srgbClr val="412D09"/>
                </a:solidFill>
                <a:latin typeface="Tahoma"/>
                <a:cs typeface="Tahoma"/>
              </a:rPr>
              <a:t>่</a:t>
            </a:r>
            <a:r>
              <a:rPr sz="2400" b="1" spc="30" baseline="2645" dirty="0">
                <a:solidFill>
                  <a:srgbClr val="412D09"/>
                </a:solidFill>
                <a:latin typeface="Tahoma"/>
                <a:cs typeface="Tahoma"/>
              </a:rPr>
              <a:t> </a:t>
            </a:r>
            <a:r>
              <a:rPr sz="2400" spc="-75" baseline="2645" dirty="0">
                <a:solidFill>
                  <a:srgbClr val="412D09"/>
                </a:solidFill>
                <a:latin typeface="Arial Black"/>
                <a:cs typeface="Arial Black"/>
              </a:rPr>
              <a:t>1</a:t>
            </a:r>
            <a:endParaRPr sz="2400" baseline="2645" dirty="0">
              <a:latin typeface="Arial Black"/>
              <a:cs typeface="Arial Black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11650640" y="6972486"/>
            <a:ext cx="769960" cy="374316"/>
          </a:xfrm>
          <a:custGeom>
            <a:avLst/>
            <a:gdLst/>
            <a:ahLst/>
            <a:cxnLst/>
            <a:rect l="l" t="t" r="r" b="b"/>
            <a:pathLst>
              <a:path w="553084" h="247650">
                <a:moveTo>
                  <a:pt x="490877" y="247454"/>
                </a:moveTo>
                <a:lnTo>
                  <a:pt x="61863" y="247454"/>
                </a:lnTo>
                <a:lnTo>
                  <a:pt x="37783" y="242592"/>
                </a:lnTo>
                <a:lnTo>
                  <a:pt x="18119" y="229334"/>
                </a:lnTo>
                <a:lnTo>
                  <a:pt x="4861" y="209670"/>
                </a:lnTo>
                <a:lnTo>
                  <a:pt x="0" y="185590"/>
                </a:lnTo>
                <a:lnTo>
                  <a:pt x="0" y="61863"/>
                </a:lnTo>
                <a:lnTo>
                  <a:pt x="4861" y="37783"/>
                </a:lnTo>
                <a:lnTo>
                  <a:pt x="18119" y="18119"/>
                </a:lnTo>
                <a:lnTo>
                  <a:pt x="37783" y="4861"/>
                </a:lnTo>
                <a:lnTo>
                  <a:pt x="61863" y="0"/>
                </a:lnTo>
                <a:lnTo>
                  <a:pt x="490877" y="0"/>
                </a:lnTo>
                <a:lnTo>
                  <a:pt x="514957" y="4861"/>
                </a:lnTo>
                <a:lnTo>
                  <a:pt x="534621" y="18119"/>
                </a:lnTo>
                <a:lnTo>
                  <a:pt x="547879" y="37783"/>
                </a:lnTo>
                <a:lnTo>
                  <a:pt x="552741" y="61863"/>
                </a:lnTo>
                <a:lnTo>
                  <a:pt x="552741" y="185590"/>
                </a:lnTo>
                <a:lnTo>
                  <a:pt x="547879" y="209670"/>
                </a:lnTo>
                <a:lnTo>
                  <a:pt x="534621" y="229334"/>
                </a:lnTo>
                <a:lnTo>
                  <a:pt x="514957" y="242592"/>
                </a:lnTo>
                <a:lnTo>
                  <a:pt x="490877" y="247454"/>
                </a:lnTo>
                <a:close/>
              </a:path>
            </a:pathLst>
          </a:custGeom>
          <a:solidFill>
            <a:srgbClr val="FFEC00"/>
          </a:solidFill>
        </p:spPr>
        <p:txBody>
          <a:bodyPr wrap="square" lIns="0" tIns="0" rIns="0" bIns="0" rtlCol="0"/>
          <a:lstStyle/>
          <a:p>
            <a:endParaRPr sz="2800"/>
          </a:p>
        </p:txBody>
      </p:sp>
      <p:sp>
        <p:nvSpPr>
          <p:cNvPr id="75" name="object 75"/>
          <p:cNvSpPr txBox="1"/>
          <p:nvPr/>
        </p:nvSpPr>
        <p:spPr>
          <a:xfrm>
            <a:off x="12526707" y="6671601"/>
            <a:ext cx="4408605" cy="596317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219710">
              <a:lnSpc>
                <a:spcPts val="1070"/>
              </a:lnSpc>
              <a:spcBef>
                <a:spcPts val="330"/>
              </a:spcBef>
            </a:pPr>
            <a:r>
              <a:rPr sz="2400" b="1" spc="-104" baseline="2645" dirty="0" err="1">
                <a:solidFill>
                  <a:srgbClr val="412D09"/>
                </a:solidFill>
                <a:latin typeface="Tahoma"/>
                <a:cs typeface="Tahoma"/>
              </a:rPr>
              <a:t>ห่างจากเร</a:t>
            </a:r>
            <a:r>
              <a:rPr lang="th-TH" sz="2400" b="1" spc="-104" baseline="2645" dirty="0" err="1">
                <a:solidFill>
                  <a:srgbClr val="412D09"/>
                </a:solidFill>
                <a:latin typeface="Tahoma"/>
                <a:cs typeface="Tahoma"/>
              </a:rPr>
              <a:t>ิ่ม</a:t>
            </a:r>
            <a:r>
              <a:rPr sz="2400" b="1" spc="-104" baseline="2645" dirty="0" err="1">
                <a:solidFill>
                  <a:srgbClr val="412D09"/>
                </a:solidFill>
                <a:latin typeface="Tahoma"/>
                <a:cs typeface="Tahoma"/>
              </a:rPr>
              <a:t>การตรวจ</a:t>
            </a:r>
            <a:r>
              <a:rPr sz="2400" b="1" spc="-104" baseline="2645" dirty="0">
                <a:solidFill>
                  <a:srgbClr val="412D09"/>
                </a:solidFill>
                <a:latin typeface="Tahoma"/>
                <a:cs typeface="Tahoma"/>
              </a:rPr>
              <a:t> </a:t>
            </a:r>
            <a:r>
              <a:rPr sz="1600" b="1" spc="-80" dirty="0">
                <a:solidFill>
                  <a:srgbClr val="412D09"/>
                </a:solidFill>
                <a:latin typeface="Tahoma"/>
                <a:cs typeface="Tahoma"/>
              </a:rPr>
              <a:t>สุขภาพ</a:t>
            </a:r>
            <a:r>
              <a:rPr sz="1600" b="1" spc="15" dirty="0">
                <a:solidFill>
                  <a:srgbClr val="412D09"/>
                </a:solidFill>
                <a:latin typeface="Tahoma"/>
                <a:cs typeface="Tahoma"/>
              </a:rPr>
              <a:t> </a:t>
            </a:r>
            <a:r>
              <a:rPr sz="1600" spc="-10" dirty="0">
                <a:solidFill>
                  <a:srgbClr val="412D09"/>
                </a:solidFill>
                <a:latin typeface="Arial Black"/>
                <a:cs typeface="Arial Black"/>
              </a:rPr>
              <a:t>(3</a:t>
            </a:r>
            <a:r>
              <a:rPr sz="1600" b="1" spc="-10" dirty="0">
                <a:solidFill>
                  <a:srgbClr val="412D09"/>
                </a:solidFill>
                <a:latin typeface="Tahoma"/>
                <a:cs typeface="Tahoma"/>
              </a:rPr>
              <a:t>เดือน</a:t>
            </a:r>
            <a:r>
              <a:rPr sz="1600" spc="-10" dirty="0">
                <a:solidFill>
                  <a:srgbClr val="412D09"/>
                </a:solidFill>
                <a:latin typeface="Arial Black"/>
                <a:cs typeface="Arial Black"/>
              </a:rPr>
              <a:t>)</a:t>
            </a:r>
            <a:endParaRPr sz="1600" dirty="0">
              <a:latin typeface="Arial Black"/>
              <a:cs typeface="Arial Black"/>
            </a:endParaRPr>
          </a:p>
          <a:p>
            <a:pPr marL="41910">
              <a:lnSpc>
                <a:spcPct val="100000"/>
              </a:lnSpc>
              <a:spcBef>
                <a:spcPts val="1265"/>
              </a:spcBef>
            </a:pPr>
            <a:r>
              <a:rPr sz="2400" b="1" spc="-195" baseline="2645" dirty="0" err="1">
                <a:solidFill>
                  <a:srgbClr val="412D09"/>
                </a:solidFill>
                <a:latin typeface="Tahoma"/>
                <a:cs typeface="Tahoma"/>
              </a:rPr>
              <a:t>ห่างจากคร</a:t>
            </a:r>
            <a:r>
              <a:rPr lang="th-TH" sz="2400" b="1" spc="-195" baseline="2645" dirty="0" err="1">
                <a:solidFill>
                  <a:srgbClr val="412D09"/>
                </a:solidFill>
                <a:latin typeface="Tahoma"/>
                <a:cs typeface="Tahoma"/>
              </a:rPr>
              <a:t>ั้ง</a:t>
            </a:r>
            <a:r>
              <a:rPr lang="th-TH" sz="2400" b="1" spc="-195" baseline="2645" dirty="0">
                <a:solidFill>
                  <a:srgbClr val="412D09"/>
                </a:solidFill>
                <a:latin typeface="Tahoma"/>
                <a:cs typeface="Tahoma"/>
              </a:rPr>
              <a:t>ที่ </a:t>
            </a:r>
            <a:r>
              <a:rPr sz="2400" spc="-195" baseline="2645" dirty="0">
                <a:solidFill>
                  <a:srgbClr val="412D09"/>
                </a:solidFill>
                <a:latin typeface="Arial Black"/>
                <a:cs typeface="Arial Black"/>
              </a:rPr>
              <a:t>1</a:t>
            </a:r>
            <a:r>
              <a:rPr sz="2400" spc="15" baseline="2645" dirty="0">
                <a:solidFill>
                  <a:srgbClr val="412D09"/>
                </a:solidFill>
                <a:latin typeface="Arial Black"/>
                <a:cs typeface="Arial Black"/>
              </a:rPr>
              <a:t> </a:t>
            </a:r>
            <a:r>
              <a:rPr sz="2400" spc="-37" baseline="2645" dirty="0">
                <a:solidFill>
                  <a:srgbClr val="412D09"/>
                </a:solidFill>
                <a:latin typeface="Arial Black"/>
                <a:cs typeface="Arial Black"/>
              </a:rPr>
              <a:t>(3</a:t>
            </a:r>
            <a:r>
              <a:rPr sz="2400" b="1" spc="-37" baseline="2645" dirty="0">
                <a:solidFill>
                  <a:srgbClr val="412D09"/>
                </a:solidFill>
                <a:latin typeface="Tahoma"/>
                <a:cs typeface="Tahoma"/>
              </a:rPr>
              <a:t>เดือน</a:t>
            </a:r>
            <a:r>
              <a:rPr sz="2400" spc="-37" baseline="2645" dirty="0">
                <a:solidFill>
                  <a:srgbClr val="412D09"/>
                </a:solidFill>
                <a:latin typeface="Arial Black"/>
                <a:cs typeface="Arial Black"/>
              </a:rPr>
              <a:t>)</a:t>
            </a:r>
            <a:endParaRPr sz="2400" baseline="2645" dirty="0">
              <a:latin typeface="Arial Black"/>
              <a:cs typeface="Arial Black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11568723" y="6069369"/>
            <a:ext cx="3444240" cy="443230"/>
          </a:xfrm>
          <a:custGeom>
            <a:avLst/>
            <a:gdLst/>
            <a:ahLst/>
            <a:cxnLst/>
            <a:rect l="l" t="t" r="r" b="b"/>
            <a:pathLst>
              <a:path w="3444240" h="443229">
                <a:moveTo>
                  <a:pt x="3332887" y="443071"/>
                </a:moveTo>
                <a:lnTo>
                  <a:pt x="110767" y="443071"/>
                </a:lnTo>
                <a:lnTo>
                  <a:pt x="67652" y="434366"/>
                </a:lnTo>
                <a:lnTo>
                  <a:pt x="32443" y="410628"/>
                </a:lnTo>
                <a:lnTo>
                  <a:pt x="8704" y="375419"/>
                </a:lnTo>
                <a:lnTo>
                  <a:pt x="0" y="332303"/>
                </a:lnTo>
                <a:lnTo>
                  <a:pt x="0" y="110767"/>
                </a:lnTo>
                <a:lnTo>
                  <a:pt x="8704" y="67652"/>
                </a:lnTo>
                <a:lnTo>
                  <a:pt x="32443" y="32443"/>
                </a:lnTo>
                <a:lnTo>
                  <a:pt x="67652" y="8704"/>
                </a:lnTo>
                <a:lnTo>
                  <a:pt x="110767" y="0"/>
                </a:lnTo>
                <a:lnTo>
                  <a:pt x="3332887" y="0"/>
                </a:lnTo>
                <a:lnTo>
                  <a:pt x="3375276" y="8431"/>
                </a:lnTo>
                <a:lnTo>
                  <a:pt x="3411212" y="32443"/>
                </a:lnTo>
                <a:lnTo>
                  <a:pt x="3435223" y="68378"/>
                </a:lnTo>
                <a:lnTo>
                  <a:pt x="3443655" y="110767"/>
                </a:lnTo>
                <a:lnTo>
                  <a:pt x="3443655" y="332303"/>
                </a:lnTo>
                <a:lnTo>
                  <a:pt x="3435223" y="374692"/>
                </a:lnTo>
                <a:lnTo>
                  <a:pt x="3411212" y="410628"/>
                </a:lnTo>
                <a:lnTo>
                  <a:pt x="3375276" y="434639"/>
                </a:lnTo>
                <a:lnTo>
                  <a:pt x="3332887" y="443071"/>
                </a:lnTo>
                <a:close/>
              </a:path>
            </a:pathLst>
          </a:custGeom>
          <a:solidFill>
            <a:srgbClr val="FFE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 txBox="1"/>
          <p:nvPr/>
        </p:nvSpPr>
        <p:spPr>
          <a:xfrm>
            <a:off x="11586739" y="4504209"/>
            <a:ext cx="5951355" cy="2059153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5875" marR="2009775">
              <a:lnSpc>
                <a:spcPts val="1839"/>
              </a:lnSpc>
              <a:spcBef>
                <a:spcPts val="385"/>
              </a:spcBef>
            </a:pPr>
            <a:r>
              <a:rPr sz="1750" b="1" spc="-55" dirty="0">
                <a:solidFill>
                  <a:srgbClr val="412D09"/>
                </a:solidFill>
                <a:latin typeface="Tahoma"/>
                <a:cs typeface="Tahoma"/>
              </a:rPr>
              <a:t>อบรม</a:t>
            </a:r>
            <a:r>
              <a:rPr sz="1750" b="1" spc="-50" dirty="0">
                <a:solidFill>
                  <a:srgbClr val="412D09"/>
                </a:solidFill>
                <a:latin typeface="Tahoma"/>
                <a:cs typeface="Tahoma"/>
              </a:rPr>
              <a:t> </a:t>
            </a:r>
            <a:r>
              <a:rPr sz="1750" b="1" spc="-85" dirty="0">
                <a:solidFill>
                  <a:srgbClr val="412D09"/>
                </a:solidFill>
                <a:latin typeface="Tahoma"/>
                <a:cs typeface="Tahoma"/>
              </a:rPr>
              <a:t>ถวายความรู้</a:t>
            </a:r>
            <a:r>
              <a:rPr sz="1750" b="1" spc="-75" dirty="0">
                <a:solidFill>
                  <a:srgbClr val="412D09"/>
                </a:solidFill>
                <a:latin typeface="Tahoma"/>
                <a:cs typeface="Tahoma"/>
              </a:rPr>
              <a:t> </a:t>
            </a:r>
            <a:r>
              <a:rPr sz="1750" spc="-114" dirty="0">
                <a:solidFill>
                  <a:srgbClr val="412D09"/>
                </a:solidFill>
                <a:latin typeface="Arial Black"/>
                <a:cs typeface="Arial Black"/>
              </a:rPr>
              <a:t>3</a:t>
            </a:r>
            <a:r>
              <a:rPr sz="1750" b="1" spc="-114" dirty="0">
                <a:solidFill>
                  <a:srgbClr val="412D09"/>
                </a:solidFill>
                <a:latin typeface="Tahoma"/>
                <a:cs typeface="Tahoma"/>
              </a:rPr>
              <a:t>อ</a:t>
            </a:r>
            <a:r>
              <a:rPr sz="1750" spc="-114" dirty="0">
                <a:solidFill>
                  <a:srgbClr val="412D09"/>
                </a:solidFill>
                <a:latin typeface="Arial Black"/>
                <a:cs typeface="Arial Black"/>
              </a:rPr>
              <a:t>.</a:t>
            </a:r>
            <a:r>
              <a:rPr sz="1750" spc="-120" dirty="0">
                <a:solidFill>
                  <a:srgbClr val="412D09"/>
                </a:solidFill>
                <a:latin typeface="Arial Black"/>
                <a:cs typeface="Arial Black"/>
              </a:rPr>
              <a:t> </a:t>
            </a:r>
            <a:r>
              <a:rPr sz="1750" spc="-50" dirty="0">
                <a:solidFill>
                  <a:srgbClr val="412D09"/>
                </a:solidFill>
                <a:latin typeface="Arial Black"/>
                <a:cs typeface="Arial Black"/>
              </a:rPr>
              <a:t>2</a:t>
            </a:r>
            <a:r>
              <a:rPr sz="1750" b="1" spc="-50" dirty="0">
                <a:solidFill>
                  <a:srgbClr val="412D09"/>
                </a:solidFill>
                <a:latin typeface="Tahoma"/>
                <a:cs typeface="Tahoma"/>
              </a:rPr>
              <a:t>ส</a:t>
            </a:r>
            <a:r>
              <a:rPr sz="1750" spc="-50" dirty="0">
                <a:solidFill>
                  <a:srgbClr val="412D09"/>
                </a:solidFill>
                <a:latin typeface="Arial Black"/>
                <a:cs typeface="Arial Black"/>
              </a:rPr>
              <a:t>. </a:t>
            </a:r>
            <a:endParaRPr sz="1750" dirty="0">
              <a:latin typeface="Arial Black"/>
              <a:cs typeface="Arial Black"/>
            </a:endParaRPr>
          </a:p>
          <a:p>
            <a:pPr marL="725170" marR="5080" indent="-457200">
              <a:lnSpc>
                <a:spcPct val="114999"/>
              </a:lnSpc>
              <a:spcBef>
                <a:spcPts val="1080"/>
              </a:spcBef>
              <a:buFont typeface="Wingdings" panose="05000000000000000000" pitchFamily="2" charset="2"/>
              <a:buChar char="q"/>
            </a:pPr>
            <a:r>
              <a:rPr lang="th-TH" sz="3200" spc="-60" baseline="3267" dirty="0">
                <a:solidFill>
                  <a:srgbClr val="863A0A"/>
                </a:solidFill>
                <a:latin typeface="Tahoma"/>
                <a:cs typeface="Tahoma"/>
              </a:rPr>
              <a:t>การปรับเปลี่ยนพฤติกรรม</a:t>
            </a:r>
            <a:r>
              <a:rPr lang="th-TH" sz="3200" spc="150" baseline="3267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lang="th-TH" sz="3200" baseline="3267" dirty="0">
                <a:solidFill>
                  <a:srgbClr val="863A0A"/>
                </a:solidFill>
                <a:latin typeface="Tahoma"/>
                <a:cs typeface="Tahoma"/>
              </a:rPr>
              <a:t>(พระสงฆ์</a:t>
            </a:r>
            <a:r>
              <a:rPr lang="th-TH" sz="3200" spc="-202" baseline="3267" dirty="0">
                <a:solidFill>
                  <a:srgbClr val="863A0A"/>
                </a:solidFill>
                <a:latin typeface="Tahoma"/>
                <a:cs typeface="Tahoma"/>
              </a:rPr>
              <a:t>กลุ่มเสี่ยง) </a:t>
            </a:r>
            <a:r>
              <a:rPr lang="th-TH" sz="3200" spc="-157" baseline="3267" dirty="0">
                <a:solidFill>
                  <a:srgbClr val="863A0A"/>
                </a:solidFill>
                <a:latin typeface="Tahoma"/>
                <a:cs typeface="Tahoma"/>
              </a:rPr>
              <a:t>ดูแลกลุ่มมสี่ยงโดย</a:t>
            </a:r>
            <a:r>
              <a:rPr lang="th-TH" sz="3200" spc="120" baseline="3267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lang="th-TH" sz="3200" baseline="3267" dirty="0">
                <a:solidFill>
                  <a:srgbClr val="863A0A"/>
                </a:solidFill>
                <a:latin typeface="Tahoma"/>
                <a:cs typeface="Tahoma"/>
              </a:rPr>
              <a:t>พระ</a:t>
            </a:r>
            <a:r>
              <a:rPr lang="th-TH" sz="3200" spc="120" baseline="3267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lang="th-TH" sz="3200" spc="-15" baseline="3267" dirty="0" err="1">
                <a:solidFill>
                  <a:srgbClr val="863A0A"/>
                </a:solidFill>
                <a:latin typeface="Tahoma"/>
                <a:cs typeface="Tahoma"/>
              </a:rPr>
              <a:t>อสว</a:t>
            </a:r>
            <a:r>
              <a:rPr lang="th-TH" sz="3200" spc="-15" baseline="3267" dirty="0">
                <a:solidFill>
                  <a:srgbClr val="863A0A"/>
                </a:solidFill>
                <a:latin typeface="Tahoma"/>
                <a:cs typeface="Tahoma"/>
              </a:rPr>
              <a:t>.</a:t>
            </a:r>
            <a:r>
              <a:rPr lang="th-TH" sz="2000" spc="-10" baseline="3267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lang="th-TH" sz="3200" spc="-15" baseline="3267" dirty="0">
                <a:solidFill>
                  <a:srgbClr val="863A0A"/>
                </a:solidFill>
                <a:latin typeface="Tahoma"/>
                <a:cs typeface="Tahoma"/>
              </a:rPr>
              <a:t>ประจำวัด</a:t>
            </a:r>
          </a:p>
          <a:p>
            <a:pPr marL="725170" marR="5080" indent="-457200">
              <a:lnSpc>
                <a:spcPct val="114999"/>
              </a:lnSpc>
              <a:spcBef>
                <a:spcPts val="1080"/>
              </a:spcBef>
              <a:buFont typeface="Wingdings" panose="05000000000000000000" pitchFamily="2" charset="2"/>
              <a:buChar char="q"/>
            </a:pPr>
            <a:r>
              <a:rPr lang="th-TH" sz="3200" spc="-15" baseline="3267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lang="th-TH" sz="2000" spc="-10" dirty="0">
                <a:solidFill>
                  <a:srgbClr val="863A0A"/>
                </a:solidFill>
                <a:latin typeface="Tahoma"/>
                <a:cs typeface="Tahoma"/>
              </a:rPr>
              <a:t>นัดตรวจสุขภาพประจำปี </a:t>
            </a:r>
            <a:r>
              <a:rPr lang="th-TH" sz="2000" spc="-185" dirty="0">
                <a:solidFill>
                  <a:srgbClr val="863A0A"/>
                </a:solidFill>
                <a:latin typeface="Tahoma"/>
                <a:cs typeface="Tahoma"/>
              </a:rPr>
              <a:t>ปีละ</a:t>
            </a:r>
            <a:r>
              <a:rPr lang="th-TH" sz="2000" spc="80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lang="th-TH" sz="2000" spc="60" dirty="0">
                <a:solidFill>
                  <a:srgbClr val="863A0A"/>
                </a:solidFill>
                <a:latin typeface="Tahoma"/>
                <a:cs typeface="Tahoma"/>
              </a:rPr>
              <a:t>2</a:t>
            </a:r>
            <a:r>
              <a:rPr lang="th-TH" sz="2000" spc="85" dirty="0">
                <a:solidFill>
                  <a:srgbClr val="863A0A"/>
                </a:solidFill>
                <a:latin typeface="Tahoma"/>
                <a:cs typeface="Tahoma"/>
              </a:rPr>
              <a:t> </a:t>
            </a:r>
            <a:r>
              <a:rPr lang="th-TH" sz="2000" spc="-10" dirty="0">
                <a:solidFill>
                  <a:srgbClr val="863A0A"/>
                </a:solidFill>
                <a:latin typeface="Tahoma"/>
                <a:cs typeface="Tahoma"/>
              </a:rPr>
              <a:t>ครั้ง</a:t>
            </a:r>
            <a:endParaRPr lang="th-TH" sz="20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sz="2925" b="1" spc="-179" baseline="1424" dirty="0" err="1">
                <a:solidFill>
                  <a:srgbClr val="412D09"/>
                </a:solidFill>
                <a:latin typeface="Tahoma"/>
                <a:cs typeface="Tahoma"/>
              </a:rPr>
              <a:t>ติดตามพฤติกรรมสุขภาพ</a:t>
            </a:r>
            <a:r>
              <a:rPr sz="2925" b="1" spc="-82" baseline="1424" dirty="0">
                <a:solidFill>
                  <a:srgbClr val="412D09"/>
                </a:solidFill>
                <a:latin typeface="Tahoma"/>
                <a:cs typeface="Tahoma"/>
              </a:rPr>
              <a:t> </a:t>
            </a:r>
            <a:r>
              <a:rPr sz="2925" spc="-292" baseline="1424" dirty="0">
                <a:solidFill>
                  <a:srgbClr val="412D09"/>
                </a:solidFill>
                <a:latin typeface="Arial Black"/>
                <a:cs typeface="Arial Black"/>
              </a:rPr>
              <a:t>2</a:t>
            </a:r>
            <a:r>
              <a:rPr sz="2925" spc="-202" baseline="1424" dirty="0">
                <a:solidFill>
                  <a:srgbClr val="412D09"/>
                </a:solidFill>
                <a:latin typeface="Arial Black"/>
                <a:cs typeface="Arial Black"/>
              </a:rPr>
              <a:t> </a:t>
            </a:r>
            <a:r>
              <a:rPr lang="th-TH" sz="2925" b="1" spc="-465" baseline="1424" dirty="0">
                <a:solidFill>
                  <a:srgbClr val="412D09"/>
                </a:solidFill>
                <a:latin typeface="Tahoma"/>
                <a:cs typeface="Tahoma"/>
              </a:rPr>
              <a:t>ครั้ง</a:t>
            </a:r>
            <a:endParaRPr sz="2925" baseline="1424" dirty="0">
              <a:latin typeface="Tahoma"/>
              <a:cs typeface="Tahoma"/>
            </a:endParaRPr>
          </a:p>
        </p:txBody>
      </p:sp>
      <p:grpSp>
        <p:nvGrpSpPr>
          <p:cNvPr id="78" name="object 78"/>
          <p:cNvGrpSpPr/>
          <p:nvPr/>
        </p:nvGrpSpPr>
        <p:grpSpPr>
          <a:xfrm>
            <a:off x="9483645" y="5561409"/>
            <a:ext cx="1342430" cy="3477678"/>
            <a:chOff x="9483645" y="5964510"/>
            <a:chExt cx="689305" cy="3074587"/>
          </a:xfrm>
        </p:grpSpPr>
        <p:pic>
          <p:nvPicPr>
            <p:cNvPr id="79" name="object 7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487597" y="5964510"/>
              <a:ext cx="685353" cy="381750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483645" y="8638171"/>
              <a:ext cx="685353" cy="400926"/>
            </a:xfrm>
            <a:prstGeom prst="rect">
              <a:avLst/>
            </a:prstGeom>
          </p:spPr>
        </p:pic>
      </p:grpSp>
      <p:pic>
        <p:nvPicPr>
          <p:cNvPr id="81" name="รูปภาพ 80">
            <a:extLst>
              <a:ext uri="{FF2B5EF4-FFF2-40B4-BE49-F238E27FC236}">
                <a16:creationId xmlns:a16="http://schemas.microsoft.com/office/drawing/2014/main" id="{05BC35D3-9DB5-779E-8178-5CBE5BC275C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6687800" y="23317"/>
            <a:ext cx="1335140" cy="1646063"/>
          </a:xfrm>
          <a:prstGeom prst="rect">
            <a:avLst/>
          </a:prstGeom>
        </p:spPr>
      </p:pic>
      <p:sp>
        <p:nvSpPr>
          <p:cNvPr id="82" name="object 72">
            <a:extLst>
              <a:ext uri="{FF2B5EF4-FFF2-40B4-BE49-F238E27FC236}">
                <a16:creationId xmlns:a16="http://schemas.microsoft.com/office/drawing/2014/main" id="{30EFAF9A-B9BF-239F-4B33-E7E1B9790C4A}"/>
              </a:ext>
            </a:extLst>
          </p:cNvPr>
          <p:cNvSpPr txBox="1"/>
          <p:nvPr/>
        </p:nvSpPr>
        <p:spPr>
          <a:xfrm>
            <a:off x="11716594" y="7044075"/>
            <a:ext cx="1271271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400" b="1" spc="-307" baseline="2645" dirty="0" err="1">
                <a:solidFill>
                  <a:srgbClr val="412D09"/>
                </a:solidFill>
                <a:latin typeface="Tahoma"/>
                <a:cs typeface="Tahoma"/>
              </a:rPr>
              <a:t>คร</a:t>
            </a:r>
            <a:r>
              <a:rPr lang="th-TH" sz="2400" b="1" spc="-307" baseline="2645" dirty="0" err="1">
                <a:solidFill>
                  <a:srgbClr val="412D09"/>
                </a:solidFill>
                <a:latin typeface="Tahoma"/>
                <a:cs typeface="Tahoma"/>
              </a:rPr>
              <a:t>ั้ง</a:t>
            </a:r>
            <a:r>
              <a:rPr sz="2400" b="1" spc="-307" baseline="2645" dirty="0" err="1">
                <a:solidFill>
                  <a:srgbClr val="412D09"/>
                </a:solidFill>
                <a:latin typeface="Tahoma"/>
                <a:cs typeface="Tahoma"/>
              </a:rPr>
              <a:t>ที</a:t>
            </a:r>
            <a:r>
              <a:rPr lang="th-TH" sz="2400" b="1" spc="-307" baseline="2645" dirty="0">
                <a:solidFill>
                  <a:srgbClr val="412D09"/>
                </a:solidFill>
                <a:latin typeface="Tahoma"/>
                <a:cs typeface="Tahoma"/>
              </a:rPr>
              <a:t>่</a:t>
            </a:r>
            <a:r>
              <a:rPr sz="2400" b="1" spc="30" baseline="2645" dirty="0">
                <a:solidFill>
                  <a:srgbClr val="412D09"/>
                </a:solidFill>
                <a:latin typeface="Tahoma"/>
                <a:cs typeface="Tahoma"/>
              </a:rPr>
              <a:t> </a:t>
            </a:r>
            <a:r>
              <a:rPr lang="en-US" sz="2400" b="1" spc="-75" baseline="2645" dirty="0">
                <a:solidFill>
                  <a:srgbClr val="412D09"/>
                </a:solidFill>
                <a:latin typeface="Arial Black"/>
                <a:cs typeface="Tahoma"/>
              </a:rPr>
              <a:t>2</a:t>
            </a:r>
            <a:endParaRPr sz="2400" baseline="2645" dirty="0">
              <a:latin typeface="Arial Black"/>
              <a:cs typeface="Arial Black"/>
            </a:endParaRPr>
          </a:p>
        </p:txBody>
      </p:sp>
      <p:pic>
        <p:nvPicPr>
          <p:cNvPr id="84" name="รูปภาพ 83">
            <a:extLst>
              <a:ext uri="{FF2B5EF4-FFF2-40B4-BE49-F238E27FC236}">
                <a16:creationId xmlns:a16="http://schemas.microsoft.com/office/drawing/2014/main" id="{685ED50C-BF07-31AA-E3F7-958823C688E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73853" y="3045073"/>
            <a:ext cx="1925336" cy="1113680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394791E1-41C2-374C-87BE-123C704A406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812603" y="3129785"/>
            <a:ext cx="1663730" cy="112090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object 9"/>
          <p:cNvGrpSpPr/>
          <p:nvPr/>
        </p:nvGrpSpPr>
        <p:grpSpPr>
          <a:xfrm>
            <a:off x="697010" y="1227351"/>
            <a:ext cx="17279204" cy="8736713"/>
            <a:chOff x="608152" y="1180110"/>
            <a:chExt cx="17279204" cy="8736713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8164" y="1298073"/>
              <a:ext cx="6389838" cy="805261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91268" y="1298073"/>
              <a:ext cx="6095999" cy="861875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08152" y="8507615"/>
              <a:ext cx="12508865" cy="1169670"/>
            </a:xfrm>
            <a:custGeom>
              <a:avLst/>
              <a:gdLst/>
              <a:ahLst/>
              <a:cxnLst/>
              <a:rect l="l" t="t" r="r" b="b"/>
              <a:pathLst>
                <a:path w="12508865" h="1169670">
                  <a:moveTo>
                    <a:pt x="5655983" y="629412"/>
                  </a:moveTo>
                  <a:lnTo>
                    <a:pt x="5648439" y="571995"/>
                  </a:lnTo>
                  <a:lnTo>
                    <a:pt x="5636857" y="525932"/>
                  </a:lnTo>
                  <a:lnTo>
                    <a:pt x="5620880" y="481317"/>
                  </a:lnTo>
                  <a:lnTo>
                    <a:pt x="5600636" y="438467"/>
                  </a:lnTo>
                  <a:lnTo>
                    <a:pt x="5576240" y="397700"/>
                  </a:lnTo>
                  <a:lnTo>
                    <a:pt x="5547842" y="359346"/>
                  </a:lnTo>
                  <a:lnTo>
                    <a:pt x="5515584" y="323723"/>
                  </a:lnTo>
                  <a:lnTo>
                    <a:pt x="5479948" y="291452"/>
                  </a:lnTo>
                  <a:lnTo>
                    <a:pt x="5441594" y="263055"/>
                  </a:lnTo>
                  <a:lnTo>
                    <a:pt x="5400827" y="238671"/>
                  </a:lnTo>
                  <a:lnTo>
                    <a:pt x="5357977" y="218414"/>
                  </a:lnTo>
                  <a:lnTo>
                    <a:pt x="5313362" y="202438"/>
                  </a:lnTo>
                  <a:lnTo>
                    <a:pt x="5267299" y="190855"/>
                  </a:lnTo>
                  <a:lnTo>
                    <a:pt x="5220093" y="183819"/>
                  </a:lnTo>
                  <a:lnTo>
                    <a:pt x="5172087" y="181432"/>
                  </a:lnTo>
                  <a:lnTo>
                    <a:pt x="485775" y="181432"/>
                  </a:lnTo>
                  <a:lnTo>
                    <a:pt x="437769" y="183819"/>
                  </a:lnTo>
                  <a:lnTo>
                    <a:pt x="390563" y="190855"/>
                  </a:lnTo>
                  <a:lnTo>
                    <a:pt x="344500" y="202438"/>
                  </a:lnTo>
                  <a:lnTo>
                    <a:pt x="299885" y="218414"/>
                  </a:lnTo>
                  <a:lnTo>
                    <a:pt x="257035" y="238671"/>
                  </a:lnTo>
                  <a:lnTo>
                    <a:pt x="216268" y="263055"/>
                  </a:lnTo>
                  <a:lnTo>
                    <a:pt x="177914" y="291452"/>
                  </a:lnTo>
                  <a:lnTo>
                    <a:pt x="142290" y="323723"/>
                  </a:lnTo>
                  <a:lnTo>
                    <a:pt x="110020" y="359346"/>
                  </a:lnTo>
                  <a:lnTo>
                    <a:pt x="81622" y="397700"/>
                  </a:lnTo>
                  <a:lnTo>
                    <a:pt x="57238" y="438467"/>
                  </a:lnTo>
                  <a:lnTo>
                    <a:pt x="36982" y="481317"/>
                  </a:lnTo>
                  <a:lnTo>
                    <a:pt x="21005" y="525932"/>
                  </a:lnTo>
                  <a:lnTo>
                    <a:pt x="9423" y="571995"/>
                  </a:lnTo>
                  <a:lnTo>
                    <a:pt x="2387" y="619201"/>
                  </a:lnTo>
                  <a:lnTo>
                    <a:pt x="0" y="667219"/>
                  </a:lnTo>
                  <a:lnTo>
                    <a:pt x="0" y="683336"/>
                  </a:lnTo>
                  <a:lnTo>
                    <a:pt x="2387" y="731354"/>
                  </a:lnTo>
                  <a:lnTo>
                    <a:pt x="9423" y="778548"/>
                  </a:lnTo>
                  <a:lnTo>
                    <a:pt x="21005" y="824623"/>
                  </a:lnTo>
                  <a:lnTo>
                    <a:pt x="36982" y="869238"/>
                  </a:lnTo>
                  <a:lnTo>
                    <a:pt x="57238" y="912088"/>
                  </a:lnTo>
                  <a:lnTo>
                    <a:pt x="81622" y="952842"/>
                  </a:lnTo>
                  <a:lnTo>
                    <a:pt x="110020" y="991196"/>
                  </a:lnTo>
                  <a:lnTo>
                    <a:pt x="142290" y="1026833"/>
                  </a:lnTo>
                  <a:lnTo>
                    <a:pt x="177914" y="1059103"/>
                  </a:lnTo>
                  <a:lnTo>
                    <a:pt x="216268" y="1087501"/>
                  </a:lnTo>
                  <a:lnTo>
                    <a:pt x="257035" y="1111885"/>
                  </a:lnTo>
                  <a:lnTo>
                    <a:pt x="299885" y="1132141"/>
                  </a:lnTo>
                  <a:lnTo>
                    <a:pt x="344500" y="1148118"/>
                  </a:lnTo>
                  <a:lnTo>
                    <a:pt x="390563" y="1159687"/>
                  </a:lnTo>
                  <a:lnTo>
                    <a:pt x="437769" y="1166736"/>
                  </a:lnTo>
                  <a:lnTo>
                    <a:pt x="485775" y="1169111"/>
                  </a:lnTo>
                  <a:lnTo>
                    <a:pt x="5172087" y="1169111"/>
                  </a:lnTo>
                  <a:lnTo>
                    <a:pt x="5220093" y="1166736"/>
                  </a:lnTo>
                  <a:lnTo>
                    <a:pt x="5267299" y="1159687"/>
                  </a:lnTo>
                  <a:lnTo>
                    <a:pt x="5313362" y="1148118"/>
                  </a:lnTo>
                  <a:lnTo>
                    <a:pt x="5357977" y="1132141"/>
                  </a:lnTo>
                  <a:lnTo>
                    <a:pt x="5400827" y="1111885"/>
                  </a:lnTo>
                  <a:lnTo>
                    <a:pt x="5441594" y="1087501"/>
                  </a:lnTo>
                  <a:lnTo>
                    <a:pt x="5479948" y="1059103"/>
                  </a:lnTo>
                  <a:lnTo>
                    <a:pt x="5515584" y="1026833"/>
                  </a:lnTo>
                  <a:lnTo>
                    <a:pt x="5547842" y="991196"/>
                  </a:lnTo>
                  <a:lnTo>
                    <a:pt x="5576240" y="952842"/>
                  </a:lnTo>
                  <a:lnTo>
                    <a:pt x="5600636" y="912088"/>
                  </a:lnTo>
                  <a:lnTo>
                    <a:pt x="5620880" y="869238"/>
                  </a:lnTo>
                  <a:lnTo>
                    <a:pt x="5636857" y="824623"/>
                  </a:lnTo>
                  <a:lnTo>
                    <a:pt x="5648439" y="778548"/>
                  </a:lnTo>
                  <a:lnTo>
                    <a:pt x="5655488" y="731354"/>
                  </a:lnTo>
                  <a:lnTo>
                    <a:pt x="5655983" y="721131"/>
                  </a:lnTo>
                  <a:lnTo>
                    <a:pt x="5655983" y="629412"/>
                  </a:lnTo>
                  <a:close/>
                </a:path>
                <a:path w="12508865" h="1169670">
                  <a:moveTo>
                    <a:pt x="12508255" y="485775"/>
                  </a:moveTo>
                  <a:lnTo>
                    <a:pt x="12505881" y="437756"/>
                  </a:lnTo>
                  <a:lnTo>
                    <a:pt x="12498832" y="390563"/>
                  </a:lnTo>
                  <a:lnTo>
                    <a:pt x="12487250" y="344487"/>
                  </a:lnTo>
                  <a:lnTo>
                    <a:pt x="12471273" y="299872"/>
                  </a:lnTo>
                  <a:lnTo>
                    <a:pt x="12451029" y="257022"/>
                  </a:lnTo>
                  <a:lnTo>
                    <a:pt x="12426633" y="216268"/>
                  </a:lnTo>
                  <a:lnTo>
                    <a:pt x="12398248" y="177901"/>
                  </a:lnTo>
                  <a:lnTo>
                    <a:pt x="12365977" y="142278"/>
                  </a:lnTo>
                  <a:lnTo>
                    <a:pt x="12330341" y="110007"/>
                  </a:lnTo>
                  <a:lnTo>
                    <a:pt x="12291987" y="81610"/>
                  </a:lnTo>
                  <a:lnTo>
                    <a:pt x="12251220" y="57226"/>
                  </a:lnTo>
                  <a:lnTo>
                    <a:pt x="12208383" y="36969"/>
                  </a:lnTo>
                  <a:lnTo>
                    <a:pt x="12163755" y="20993"/>
                  </a:lnTo>
                  <a:lnTo>
                    <a:pt x="12117692" y="9410"/>
                  </a:lnTo>
                  <a:lnTo>
                    <a:pt x="12070486" y="2374"/>
                  </a:lnTo>
                  <a:lnTo>
                    <a:pt x="12022480" y="0"/>
                  </a:lnTo>
                  <a:lnTo>
                    <a:pt x="7288847" y="0"/>
                  </a:lnTo>
                  <a:lnTo>
                    <a:pt x="7240829" y="2374"/>
                  </a:lnTo>
                  <a:lnTo>
                    <a:pt x="7193635" y="9410"/>
                  </a:lnTo>
                  <a:lnTo>
                    <a:pt x="7147560" y="20993"/>
                  </a:lnTo>
                  <a:lnTo>
                    <a:pt x="7102945" y="36969"/>
                  </a:lnTo>
                  <a:lnTo>
                    <a:pt x="7060095" y="57226"/>
                  </a:lnTo>
                  <a:lnTo>
                    <a:pt x="7019328" y="81610"/>
                  </a:lnTo>
                  <a:lnTo>
                    <a:pt x="6980974" y="110007"/>
                  </a:lnTo>
                  <a:lnTo>
                    <a:pt x="6945350" y="142278"/>
                  </a:lnTo>
                  <a:lnTo>
                    <a:pt x="6913080" y="177901"/>
                  </a:lnTo>
                  <a:lnTo>
                    <a:pt x="6884683" y="216268"/>
                  </a:lnTo>
                  <a:lnTo>
                    <a:pt x="6860299" y="257022"/>
                  </a:lnTo>
                  <a:lnTo>
                    <a:pt x="6840042" y="299872"/>
                  </a:lnTo>
                  <a:lnTo>
                    <a:pt x="6824065" y="344487"/>
                  </a:lnTo>
                  <a:lnTo>
                    <a:pt x="6812483" y="390563"/>
                  </a:lnTo>
                  <a:lnTo>
                    <a:pt x="6805447" y="437756"/>
                  </a:lnTo>
                  <a:lnTo>
                    <a:pt x="6803072" y="485775"/>
                  </a:lnTo>
                  <a:lnTo>
                    <a:pt x="6803072" y="501891"/>
                  </a:lnTo>
                  <a:lnTo>
                    <a:pt x="6805447" y="549910"/>
                  </a:lnTo>
                  <a:lnTo>
                    <a:pt x="6812483" y="597103"/>
                  </a:lnTo>
                  <a:lnTo>
                    <a:pt x="6824065" y="643178"/>
                  </a:lnTo>
                  <a:lnTo>
                    <a:pt x="6840042" y="687793"/>
                  </a:lnTo>
                  <a:lnTo>
                    <a:pt x="6860299" y="730643"/>
                  </a:lnTo>
                  <a:lnTo>
                    <a:pt x="6884683" y="771410"/>
                  </a:lnTo>
                  <a:lnTo>
                    <a:pt x="6913080" y="809764"/>
                  </a:lnTo>
                  <a:lnTo>
                    <a:pt x="6945350" y="845388"/>
                  </a:lnTo>
                  <a:lnTo>
                    <a:pt x="6980974" y="877658"/>
                  </a:lnTo>
                  <a:lnTo>
                    <a:pt x="7019328" y="906056"/>
                  </a:lnTo>
                  <a:lnTo>
                    <a:pt x="7060095" y="930440"/>
                  </a:lnTo>
                  <a:lnTo>
                    <a:pt x="7102945" y="950696"/>
                  </a:lnTo>
                  <a:lnTo>
                    <a:pt x="7147560" y="966673"/>
                  </a:lnTo>
                  <a:lnTo>
                    <a:pt x="7193635" y="978255"/>
                  </a:lnTo>
                  <a:lnTo>
                    <a:pt x="7240829" y="985291"/>
                  </a:lnTo>
                  <a:lnTo>
                    <a:pt x="7288847" y="987666"/>
                  </a:lnTo>
                  <a:lnTo>
                    <a:pt x="12022480" y="987666"/>
                  </a:lnTo>
                  <a:lnTo>
                    <a:pt x="12070486" y="985291"/>
                  </a:lnTo>
                  <a:lnTo>
                    <a:pt x="12117692" y="978255"/>
                  </a:lnTo>
                  <a:lnTo>
                    <a:pt x="12163755" y="966673"/>
                  </a:lnTo>
                  <a:lnTo>
                    <a:pt x="12208383" y="950696"/>
                  </a:lnTo>
                  <a:lnTo>
                    <a:pt x="12251220" y="930440"/>
                  </a:lnTo>
                  <a:lnTo>
                    <a:pt x="12291987" y="906056"/>
                  </a:lnTo>
                  <a:lnTo>
                    <a:pt x="12330341" y="877658"/>
                  </a:lnTo>
                  <a:lnTo>
                    <a:pt x="12365977" y="845388"/>
                  </a:lnTo>
                  <a:lnTo>
                    <a:pt x="12398248" y="809764"/>
                  </a:lnTo>
                  <a:lnTo>
                    <a:pt x="12426633" y="771410"/>
                  </a:lnTo>
                  <a:lnTo>
                    <a:pt x="12451029" y="730643"/>
                  </a:lnTo>
                  <a:lnTo>
                    <a:pt x="12471273" y="687793"/>
                  </a:lnTo>
                  <a:lnTo>
                    <a:pt x="12487250" y="643178"/>
                  </a:lnTo>
                  <a:lnTo>
                    <a:pt x="12498832" y="597103"/>
                  </a:lnTo>
                  <a:lnTo>
                    <a:pt x="12505881" y="549910"/>
                  </a:lnTo>
                  <a:lnTo>
                    <a:pt x="12508255" y="501891"/>
                  </a:lnTo>
                  <a:lnTo>
                    <a:pt x="12508255" y="485775"/>
                  </a:lnTo>
                  <a:close/>
                </a:path>
              </a:pathLst>
            </a:custGeom>
            <a:solidFill>
              <a:srgbClr val="FFF7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747791" y="1180110"/>
              <a:ext cx="4139565" cy="1864360"/>
            </a:xfrm>
            <a:custGeom>
              <a:avLst/>
              <a:gdLst/>
              <a:ahLst/>
              <a:cxnLst/>
              <a:rect l="l" t="t" r="r" b="b"/>
              <a:pathLst>
                <a:path w="4139565" h="1864360">
                  <a:moveTo>
                    <a:pt x="3673097" y="1864359"/>
                  </a:moveTo>
                  <a:lnTo>
                    <a:pt x="466089" y="1864359"/>
                  </a:lnTo>
                  <a:lnTo>
                    <a:pt x="418434" y="1861953"/>
                  </a:lnTo>
                  <a:lnTo>
                    <a:pt x="372156" y="1854890"/>
                  </a:lnTo>
                  <a:lnTo>
                    <a:pt x="327489" y="1843405"/>
                  </a:lnTo>
                  <a:lnTo>
                    <a:pt x="284666" y="1827732"/>
                  </a:lnTo>
                  <a:lnTo>
                    <a:pt x="243923" y="1808105"/>
                  </a:lnTo>
                  <a:lnTo>
                    <a:pt x="205494" y="1784758"/>
                  </a:lnTo>
                  <a:lnTo>
                    <a:pt x="169613" y="1757927"/>
                  </a:lnTo>
                  <a:lnTo>
                    <a:pt x="136514" y="1727845"/>
                  </a:lnTo>
                  <a:lnTo>
                    <a:pt x="106432" y="1694746"/>
                  </a:lnTo>
                  <a:lnTo>
                    <a:pt x="79600" y="1658865"/>
                  </a:lnTo>
                  <a:lnTo>
                    <a:pt x="56254" y="1620435"/>
                  </a:lnTo>
                  <a:lnTo>
                    <a:pt x="36627" y="1579693"/>
                  </a:lnTo>
                  <a:lnTo>
                    <a:pt x="20954" y="1536870"/>
                  </a:lnTo>
                  <a:lnTo>
                    <a:pt x="9469" y="1492203"/>
                  </a:lnTo>
                  <a:lnTo>
                    <a:pt x="2406" y="1445924"/>
                  </a:lnTo>
                  <a:lnTo>
                    <a:pt x="0" y="1398269"/>
                  </a:lnTo>
                  <a:lnTo>
                    <a:pt x="0" y="466089"/>
                  </a:lnTo>
                  <a:lnTo>
                    <a:pt x="2406" y="418434"/>
                  </a:lnTo>
                  <a:lnTo>
                    <a:pt x="9469" y="372156"/>
                  </a:lnTo>
                  <a:lnTo>
                    <a:pt x="20954" y="327489"/>
                  </a:lnTo>
                  <a:lnTo>
                    <a:pt x="36627" y="284666"/>
                  </a:lnTo>
                  <a:lnTo>
                    <a:pt x="56254" y="243923"/>
                  </a:lnTo>
                  <a:lnTo>
                    <a:pt x="79600" y="205494"/>
                  </a:lnTo>
                  <a:lnTo>
                    <a:pt x="106432" y="169613"/>
                  </a:lnTo>
                  <a:lnTo>
                    <a:pt x="136514" y="136514"/>
                  </a:lnTo>
                  <a:lnTo>
                    <a:pt x="169613" y="106432"/>
                  </a:lnTo>
                  <a:lnTo>
                    <a:pt x="205494" y="79600"/>
                  </a:lnTo>
                  <a:lnTo>
                    <a:pt x="243923" y="56254"/>
                  </a:lnTo>
                  <a:lnTo>
                    <a:pt x="284666" y="36627"/>
                  </a:lnTo>
                  <a:lnTo>
                    <a:pt x="327489" y="20954"/>
                  </a:lnTo>
                  <a:lnTo>
                    <a:pt x="372156" y="9469"/>
                  </a:lnTo>
                  <a:lnTo>
                    <a:pt x="418434" y="2406"/>
                  </a:lnTo>
                  <a:lnTo>
                    <a:pt x="466089" y="0"/>
                  </a:lnTo>
                  <a:lnTo>
                    <a:pt x="3673097" y="0"/>
                  </a:lnTo>
                  <a:lnTo>
                    <a:pt x="3725689" y="2974"/>
                  </a:lnTo>
                  <a:lnTo>
                    <a:pt x="3777204" y="11773"/>
                  </a:lnTo>
                  <a:lnTo>
                    <a:pt x="3827187" y="26207"/>
                  </a:lnTo>
                  <a:lnTo>
                    <a:pt x="3875182" y="46087"/>
                  </a:lnTo>
                  <a:lnTo>
                    <a:pt x="3920732" y="71225"/>
                  </a:lnTo>
                  <a:lnTo>
                    <a:pt x="3963381" y="101430"/>
                  </a:lnTo>
                  <a:lnTo>
                    <a:pt x="4002672" y="136514"/>
                  </a:lnTo>
                  <a:lnTo>
                    <a:pt x="4037757" y="175806"/>
                  </a:lnTo>
                  <a:lnTo>
                    <a:pt x="4067962" y="218455"/>
                  </a:lnTo>
                  <a:lnTo>
                    <a:pt x="4093099" y="264004"/>
                  </a:lnTo>
                  <a:lnTo>
                    <a:pt x="4112979" y="311999"/>
                  </a:lnTo>
                  <a:lnTo>
                    <a:pt x="4127413" y="361982"/>
                  </a:lnTo>
                  <a:lnTo>
                    <a:pt x="4136212" y="413498"/>
                  </a:lnTo>
                  <a:lnTo>
                    <a:pt x="4139187" y="466089"/>
                  </a:lnTo>
                  <a:lnTo>
                    <a:pt x="4139187" y="1398269"/>
                  </a:lnTo>
                  <a:lnTo>
                    <a:pt x="4136212" y="1450861"/>
                  </a:lnTo>
                  <a:lnTo>
                    <a:pt x="4127413" y="1502377"/>
                  </a:lnTo>
                  <a:lnTo>
                    <a:pt x="4112979" y="1552360"/>
                  </a:lnTo>
                  <a:lnTo>
                    <a:pt x="4093099" y="1600354"/>
                  </a:lnTo>
                  <a:lnTo>
                    <a:pt x="4067962" y="1645904"/>
                  </a:lnTo>
                  <a:lnTo>
                    <a:pt x="4037757" y="1688553"/>
                  </a:lnTo>
                  <a:lnTo>
                    <a:pt x="4002672" y="1727845"/>
                  </a:lnTo>
                  <a:lnTo>
                    <a:pt x="3963381" y="1762929"/>
                  </a:lnTo>
                  <a:lnTo>
                    <a:pt x="3920732" y="1793134"/>
                  </a:lnTo>
                  <a:lnTo>
                    <a:pt x="3875182" y="1818271"/>
                  </a:lnTo>
                  <a:lnTo>
                    <a:pt x="3827187" y="1838151"/>
                  </a:lnTo>
                  <a:lnTo>
                    <a:pt x="3777204" y="1852585"/>
                  </a:lnTo>
                  <a:lnTo>
                    <a:pt x="3725689" y="1861384"/>
                  </a:lnTo>
                  <a:lnTo>
                    <a:pt x="3673097" y="1864359"/>
                  </a:lnTo>
                  <a:close/>
                </a:path>
              </a:pathLst>
            </a:custGeom>
            <a:solidFill>
              <a:srgbClr val="FFE8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4456675" y="308836"/>
            <a:ext cx="9466629" cy="84895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06705">
              <a:lnSpc>
                <a:spcPct val="100000"/>
              </a:lnSpc>
              <a:spcBef>
                <a:spcPts val="140"/>
              </a:spcBef>
            </a:pPr>
            <a:r>
              <a:rPr b="1" dirty="0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sz="5400" b="1" dirty="0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ampaign</a:t>
            </a:r>
            <a:r>
              <a:rPr lang="th-TH" sz="5400" b="1" dirty="0">
                <a:solidFill>
                  <a:srgbClr val="863A0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ของขวัญปีใหม่</a:t>
            </a:r>
            <a:endParaRPr sz="4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003542" y="1206972"/>
            <a:ext cx="1492250" cy="817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200" b="1" spc="-100" dirty="0">
                <a:solidFill>
                  <a:srgbClr val="00817E"/>
                </a:solidFill>
                <a:latin typeface="Tahoma"/>
                <a:cs typeface="Tahoma"/>
              </a:rPr>
              <a:t>เสนอ</a:t>
            </a:r>
            <a:endParaRPr sz="5200" dirty="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018584" y="1917106"/>
            <a:ext cx="3636645" cy="8130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200" b="1" spc="-755" dirty="0">
                <a:solidFill>
                  <a:srgbClr val="00817E"/>
                </a:solidFill>
                <a:latin typeface="Tahoma"/>
                <a:cs typeface="Tahoma"/>
              </a:rPr>
              <a:t>เ</a:t>
            </a:r>
            <a:r>
              <a:rPr lang="th-TH" sz="5200" b="1" spc="-755" dirty="0">
                <a:solidFill>
                  <a:srgbClr val="00817E"/>
                </a:solidFill>
                <a:latin typeface="Tahoma"/>
                <a:cs typeface="Tahoma"/>
              </a:rPr>
              <a:t> </a:t>
            </a:r>
            <a:r>
              <a:rPr sz="5200" b="1" spc="-755" dirty="0">
                <a:solidFill>
                  <a:srgbClr val="00817E"/>
                </a:solidFill>
                <a:latin typeface="Tahoma"/>
                <a:cs typeface="Tahoma"/>
              </a:rPr>
              <a:t>พ</a:t>
            </a:r>
            <a:r>
              <a:rPr lang="th-TH" sz="5200" b="1" spc="-755" dirty="0" err="1">
                <a:solidFill>
                  <a:srgbClr val="00817E"/>
                </a:solidFill>
                <a:latin typeface="Tahoma"/>
                <a:cs typeface="Tahoma"/>
              </a:rPr>
              <a:t>ื่</a:t>
            </a:r>
            <a:r>
              <a:rPr sz="5200" b="1" spc="-755" dirty="0" err="1">
                <a:solidFill>
                  <a:srgbClr val="00817E"/>
                </a:solidFill>
                <a:latin typeface="Tahoma"/>
                <a:cs typeface="Tahoma"/>
              </a:rPr>
              <a:t>อพิ</a:t>
            </a:r>
            <a:r>
              <a:rPr sz="5200" b="1" spc="-350" dirty="0" err="1">
                <a:solidFill>
                  <a:srgbClr val="00817E"/>
                </a:solidFill>
                <a:latin typeface="Tahoma"/>
                <a:cs typeface="Tahoma"/>
              </a:rPr>
              <a:t>จารณา</a:t>
            </a:r>
            <a:endParaRPr sz="5200" dirty="0">
              <a:latin typeface="Tahoma"/>
              <a:cs typeface="Tahoma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4096999" y="8801100"/>
            <a:ext cx="3479814" cy="1226820"/>
          </a:xfrm>
          <a:custGeom>
            <a:avLst/>
            <a:gdLst/>
            <a:ahLst/>
            <a:cxnLst/>
            <a:rect l="l" t="t" r="r" b="b"/>
            <a:pathLst>
              <a:path w="2919094" h="1226820">
                <a:moveTo>
                  <a:pt x="2741787" y="1226584"/>
                </a:moveTo>
                <a:lnTo>
                  <a:pt x="177106" y="1226584"/>
                </a:lnTo>
                <a:lnTo>
                  <a:pt x="130024" y="1220257"/>
                </a:lnTo>
                <a:lnTo>
                  <a:pt x="87717" y="1202404"/>
                </a:lnTo>
                <a:lnTo>
                  <a:pt x="51873" y="1174711"/>
                </a:lnTo>
                <a:lnTo>
                  <a:pt x="24180" y="1138866"/>
                </a:lnTo>
                <a:lnTo>
                  <a:pt x="6326" y="1096559"/>
                </a:lnTo>
                <a:lnTo>
                  <a:pt x="0" y="1049477"/>
                </a:lnTo>
                <a:lnTo>
                  <a:pt x="0" y="177106"/>
                </a:lnTo>
                <a:lnTo>
                  <a:pt x="6326" y="130024"/>
                </a:lnTo>
                <a:lnTo>
                  <a:pt x="24180" y="87717"/>
                </a:lnTo>
                <a:lnTo>
                  <a:pt x="51873" y="51873"/>
                </a:lnTo>
                <a:lnTo>
                  <a:pt x="87717" y="24180"/>
                </a:lnTo>
                <a:lnTo>
                  <a:pt x="130024" y="6326"/>
                </a:lnTo>
                <a:lnTo>
                  <a:pt x="177106" y="0"/>
                </a:lnTo>
                <a:lnTo>
                  <a:pt x="2741787" y="0"/>
                </a:lnTo>
                <a:lnTo>
                  <a:pt x="2788869" y="6326"/>
                </a:lnTo>
                <a:lnTo>
                  <a:pt x="2831176" y="24180"/>
                </a:lnTo>
                <a:lnTo>
                  <a:pt x="2867021" y="51873"/>
                </a:lnTo>
                <a:lnTo>
                  <a:pt x="2894714" y="87717"/>
                </a:lnTo>
                <a:lnTo>
                  <a:pt x="2912567" y="130024"/>
                </a:lnTo>
                <a:lnTo>
                  <a:pt x="2918894" y="177106"/>
                </a:lnTo>
                <a:lnTo>
                  <a:pt x="2918894" y="1049477"/>
                </a:lnTo>
                <a:lnTo>
                  <a:pt x="2912567" y="1096559"/>
                </a:lnTo>
                <a:lnTo>
                  <a:pt x="2894714" y="1138866"/>
                </a:lnTo>
                <a:lnTo>
                  <a:pt x="2867021" y="1174711"/>
                </a:lnTo>
                <a:lnTo>
                  <a:pt x="2831176" y="1202404"/>
                </a:lnTo>
                <a:lnTo>
                  <a:pt x="2788869" y="1220257"/>
                </a:lnTo>
                <a:lnTo>
                  <a:pt x="2741787" y="1226584"/>
                </a:lnTo>
                <a:close/>
              </a:path>
            </a:pathLst>
          </a:custGeom>
          <a:solidFill>
            <a:srgbClr val="FFDE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244956" y="8995460"/>
            <a:ext cx="4875826" cy="3693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20"/>
              </a:spcBef>
              <a:buFont typeface="Wingdings" panose="05000000000000000000" pitchFamily="2" charset="2"/>
              <a:buChar char="v"/>
            </a:pPr>
            <a:r>
              <a:rPr lang="th-TH" sz="2300" b="1" spc="-345" dirty="0">
                <a:solidFill>
                  <a:srgbClr val="CF0F1D"/>
                </a:solidFill>
                <a:latin typeface="Tahoma"/>
                <a:cs typeface="Tahoma"/>
              </a:rPr>
              <a:t>เ </a:t>
            </a:r>
            <a:r>
              <a:rPr lang="th-TH" sz="2300" b="1" spc="-345" dirty="0" err="1">
                <a:solidFill>
                  <a:srgbClr val="CF0F1D"/>
                </a:solidFill>
                <a:latin typeface="Tahoma"/>
                <a:cs typeface="Tahoma"/>
              </a:rPr>
              <a:t>พิ่ม</a:t>
            </a:r>
            <a:r>
              <a:rPr lang="th-TH" sz="2300" b="1" spc="-345" dirty="0">
                <a:solidFill>
                  <a:srgbClr val="CF0F1D"/>
                </a:solidFill>
                <a:latin typeface="Tahoma"/>
                <a:cs typeface="Tahoma"/>
              </a:rPr>
              <a:t> </a:t>
            </a:r>
            <a:r>
              <a:rPr sz="2300" b="1" spc="-50" dirty="0" err="1">
                <a:solidFill>
                  <a:srgbClr val="CF0F1D"/>
                </a:solidFill>
                <a:latin typeface="Tahoma"/>
                <a:cs typeface="Tahoma"/>
              </a:rPr>
              <a:t>มะเร็งต่อมลูกหมาก</a:t>
            </a:r>
            <a:r>
              <a:rPr sz="2300" b="1" spc="5" dirty="0">
                <a:solidFill>
                  <a:srgbClr val="CF0F1D"/>
                </a:solidFill>
                <a:latin typeface="Tahoma"/>
                <a:cs typeface="Tahoma"/>
              </a:rPr>
              <a:t> </a:t>
            </a:r>
            <a:r>
              <a:rPr sz="2300" b="1" spc="50" dirty="0">
                <a:solidFill>
                  <a:srgbClr val="CF0F1D"/>
                </a:solidFill>
                <a:latin typeface="Tahoma"/>
                <a:cs typeface="Tahoma"/>
              </a:rPr>
              <a:t>300</a:t>
            </a:r>
            <a:r>
              <a:rPr sz="2300" b="1" spc="60" dirty="0">
                <a:solidFill>
                  <a:srgbClr val="CF0F1D"/>
                </a:solidFill>
                <a:latin typeface="Tahoma"/>
                <a:cs typeface="Tahoma"/>
              </a:rPr>
              <a:t> </a:t>
            </a:r>
            <a:r>
              <a:rPr sz="2300" b="1" spc="-95" dirty="0">
                <a:solidFill>
                  <a:srgbClr val="CF0F1D"/>
                </a:solidFill>
                <a:latin typeface="Tahoma"/>
                <a:cs typeface="Tahoma"/>
              </a:rPr>
              <a:t>บาท</a:t>
            </a:r>
            <a:endParaRPr sz="2300" dirty="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334729" y="8863629"/>
            <a:ext cx="3320500" cy="10023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90805">
              <a:lnSpc>
                <a:spcPct val="117200"/>
              </a:lnSpc>
              <a:spcBef>
                <a:spcPts val="95"/>
              </a:spcBef>
            </a:pPr>
            <a:r>
              <a:rPr sz="2900" b="1" spc="-35" dirty="0">
                <a:solidFill>
                  <a:srgbClr val="FF0303"/>
                </a:solidFill>
                <a:latin typeface="Tahoma"/>
                <a:cs typeface="Tahoma"/>
              </a:rPr>
              <a:t>งบประมาณจาก </a:t>
            </a:r>
            <a:r>
              <a:rPr sz="2900" b="1" spc="-60" dirty="0">
                <a:solidFill>
                  <a:srgbClr val="FF0303"/>
                </a:solidFill>
                <a:latin typeface="Tahoma"/>
                <a:cs typeface="Tahoma"/>
              </a:rPr>
              <a:t>โรงพยาบาลสงฆ์</a:t>
            </a:r>
            <a:endParaRPr sz="2900" dirty="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644838" y="8744846"/>
            <a:ext cx="951865" cy="4045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50" spc="-245" dirty="0">
                <a:latin typeface="Arial Black"/>
                <a:cs typeface="Arial Black"/>
              </a:rPr>
              <a:t>&lt;</a:t>
            </a:r>
            <a:r>
              <a:rPr sz="2550" spc="-190" dirty="0">
                <a:latin typeface="Arial Black"/>
                <a:cs typeface="Arial Black"/>
              </a:rPr>
              <a:t> </a:t>
            </a:r>
            <a:r>
              <a:rPr sz="2550" spc="-260" dirty="0">
                <a:latin typeface="Arial Black"/>
                <a:cs typeface="Arial Black"/>
              </a:rPr>
              <a:t>35</a:t>
            </a:r>
            <a:r>
              <a:rPr sz="2550" spc="-190" dirty="0">
                <a:latin typeface="Arial Black"/>
                <a:cs typeface="Arial Black"/>
              </a:rPr>
              <a:t> </a:t>
            </a:r>
            <a:r>
              <a:rPr sz="2550" b="1" spc="-50" dirty="0">
                <a:latin typeface="Tahoma"/>
                <a:cs typeface="Tahoma"/>
              </a:rPr>
              <a:t>ป</a:t>
            </a:r>
            <a:r>
              <a:rPr lang="th-TH" sz="2550" b="1" spc="-50" dirty="0">
                <a:latin typeface="Tahoma"/>
                <a:cs typeface="Tahoma"/>
              </a:rPr>
              <a:t>ี</a:t>
            </a:r>
            <a:endParaRPr sz="2550" dirty="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736504" y="3007791"/>
            <a:ext cx="2534075" cy="1845310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00"/>
              </a:spcBef>
            </a:pPr>
            <a:r>
              <a:rPr sz="4300" b="1" spc="-4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&lt;</a:t>
            </a:r>
            <a:r>
              <a:rPr sz="4300" b="1" spc="-32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4300" b="1" spc="-405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sz="4300" b="1" spc="-315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4300" b="1" spc="-1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</a:t>
            </a:r>
            <a:r>
              <a:rPr lang="th-TH" sz="4300" b="1" spc="-1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</a:t>
            </a:r>
            <a:endParaRPr sz="43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  <a:spcBef>
                <a:spcPts val="2005"/>
              </a:spcBef>
            </a:pPr>
            <a:r>
              <a:rPr sz="4300" b="1" spc="-4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</a:t>
            </a:r>
            <a:r>
              <a:rPr sz="4300" b="1" spc="-32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4300" b="1" spc="-405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sz="4300" b="1" spc="-315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4300" b="1" spc="-1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</a:t>
            </a:r>
            <a:endParaRPr sz="43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5778712" y="2981678"/>
            <a:ext cx="2719070" cy="1938992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00"/>
              </a:spcBef>
              <a:tabLst>
                <a:tab pos="520700" algn="l"/>
              </a:tabLst>
            </a:pPr>
            <a:r>
              <a:rPr lang="en-GB" sz="4300" b="1" spc="-365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645</a:t>
            </a:r>
            <a:r>
              <a:rPr sz="4300" b="1" spc="-305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4300" b="1" spc="-7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</a:t>
            </a:r>
            <a:endParaRPr sz="4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  <a:spcBef>
                <a:spcPts val="2130"/>
              </a:spcBef>
              <a:tabLst>
                <a:tab pos="391160" algn="l"/>
              </a:tabLst>
            </a:pPr>
            <a:r>
              <a:rPr lang="en-GB" sz="4400" b="1" spc="-365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4,200 </a:t>
            </a:r>
            <a:r>
              <a:rPr sz="4400" b="1" spc="-25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</a:t>
            </a:r>
            <a:endParaRPr sz="4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765516" y="8735914"/>
            <a:ext cx="1812285" cy="4045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07365" algn="l"/>
              </a:tabLst>
            </a:pPr>
            <a:r>
              <a:rPr lang="en-US" sz="2500" b="1" spc="-25" dirty="0">
                <a:solidFill>
                  <a:srgbClr val="CF0F1D"/>
                </a:solidFill>
                <a:latin typeface="Tahoma"/>
                <a:cs typeface="Tahoma"/>
              </a:rPr>
              <a:t>950</a:t>
            </a:r>
            <a:r>
              <a:rPr lang="th-TH" sz="2500" b="1" spc="-25" dirty="0">
                <a:solidFill>
                  <a:srgbClr val="CF0F1D"/>
                </a:solidFill>
                <a:latin typeface="Tahoma"/>
                <a:cs typeface="Tahoma"/>
              </a:rPr>
              <a:t> บาท</a:t>
            </a:r>
            <a:endParaRPr sz="2500" dirty="0">
              <a:latin typeface="Tahoma"/>
              <a:cs typeface="Tahom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488864" y="8748470"/>
            <a:ext cx="2693736" cy="40908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367155" algn="l"/>
              </a:tabLst>
            </a:pPr>
            <a:r>
              <a:rPr sz="2550" spc="-225" dirty="0">
                <a:latin typeface="Arial Black"/>
                <a:cs typeface="Arial Black"/>
              </a:rPr>
              <a:t>&gt;</a:t>
            </a:r>
            <a:r>
              <a:rPr sz="2550" spc="-185" dirty="0">
                <a:latin typeface="Arial Black"/>
                <a:cs typeface="Arial Black"/>
              </a:rPr>
              <a:t> </a:t>
            </a:r>
            <a:r>
              <a:rPr sz="2550" spc="-250" dirty="0">
                <a:latin typeface="Arial Black"/>
                <a:cs typeface="Arial Black"/>
              </a:rPr>
              <a:t>35</a:t>
            </a:r>
            <a:r>
              <a:rPr sz="2550" spc="-170" dirty="0">
                <a:latin typeface="Arial Black"/>
                <a:cs typeface="Arial Black"/>
              </a:rPr>
              <a:t> </a:t>
            </a:r>
            <a:r>
              <a:rPr sz="2550" b="1" spc="-425" dirty="0">
                <a:latin typeface="Tahoma"/>
                <a:cs typeface="Tahoma"/>
              </a:rPr>
              <a:t>ป</a:t>
            </a:r>
            <a:r>
              <a:rPr lang="th-TH" sz="2550" b="1" spc="-425" dirty="0">
                <a:latin typeface="Tahoma"/>
                <a:cs typeface="Tahoma"/>
              </a:rPr>
              <a:t>ี </a:t>
            </a:r>
            <a:r>
              <a:rPr sz="3750" b="1" spc="-262" baseline="1111" dirty="0">
                <a:solidFill>
                  <a:srgbClr val="CF0F1D"/>
                </a:solidFill>
                <a:latin typeface="Tahoma"/>
                <a:cs typeface="Tahoma"/>
              </a:rPr>
              <a:t>1,</a:t>
            </a:r>
            <a:r>
              <a:rPr lang="en-US" sz="3750" b="1" spc="-262" baseline="1111" dirty="0">
                <a:solidFill>
                  <a:srgbClr val="CF0F1D"/>
                </a:solidFill>
                <a:latin typeface="Tahoma"/>
                <a:cs typeface="Tahoma"/>
              </a:rPr>
              <a:t>61</a:t>
            </a:r>
            <a:r>
              <a:rPr sz="3750" b="1" spc="-262" baseline="1111" dirty="0">
                <a:solidFill>
                  <a:srgbClr val="CF0F1D"/>
                </a:solidFill>
                <a:latin typeface="Tahoma"/>
                <a:cs typeface="Tahoma"/>
              </a:rPr>
              <a:t>0</a:t>
            </a:r>
            <a:r>
              <a:rPr lang="th-TH" sz="3750" b="1" spc="-262" baseline="1111" dirty="0">
                <a:solidFill>
                  <a:srgbClr val="CF0F1D"/>
                </a:solidFill>
                <a:latin typeface="Tahoma"/>
                <a:cs typeface="Tahoma"/>
              </a:rPr>
              <a:t> บาท</a:t>
            </a:r>
            <a:endParaRPr sz="3750" baseline="1111" dirty="0">
              <a:latin typeface="Tahoma"/>
              <a:cs typeface="Tahoma"/>
            </a:endParaRPr>
          </a:p>
        </p:txBody>
      </p:sp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id="{6B0C398C-9831-F42D-AC40-A53FA4B1C5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31481" y="31751"/>
            <a:ext cx="1335140" cy="1646063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7B6802D-8C3F-4F78-1F37-4D13342E5E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35511" y="5276119"/>
            <a:ext cx="4271202" cy="1458124"/>
          </a:xfrm>
          <a:prstGeom prst="rect">
            <a:avLst/>
          </a:prstGeom>
        </p:spPr>
      </p:pic>
      <p:graphicFrame>
        <p:nvGraphicFramePr>
          <p:cNvPr id="7" name="วัตถุ 6">
            <a:extLst>
              <a:ext uri="{FF2B5EF4-FFF2-40B4-BE49-F238E27FC236}">
                <a16:creationId xmlns:a16="http://schemas.microsoft.com/office/drawing/2014/main" id="{BBD54F3C-32D1-D0C0-7D65-36061E176F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7095150"/>
              </p:ext>
            </p:extLst>
          </p:nvPr>
        </p:nvGraphicFramePr>
        <p:xfrm>
          <a:off x="13729654" y="6724896"/>
          <a:ext cx="4271202" cy="10115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7" imgW="3519481" imgH="862039" progId="Excel.Sheet.12">
                  <p:embed/>
                </p:oleObj>
              </mc:Choice>
              <mc:Fallback>
                <p:oleObj name="Worksheet" r:id="rId7" imgW="3519481" imgH="862039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729654" y="6724896"/>
                        <a:ext cx="4271202" cy="10115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รูปภาพ 16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id="{7BBA54E3-5D64-F0C8-45B2-40D4E04948F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887"/>
          <a:stretch/>
        </p:blipFill>
        <p:spPr>
          <a:xfrm>
            <a:off x="7680510" y="4227860"/>
            <a:ext cx="3828792" cy="4139468"/>
          </a:xfrm>
          <a:prstGeom prst="rect">
            <a:avLst/>
          </a:prstGeom>
        </p:spPr>
      </p:pic>
      <p:pic>
        <p:nvPicPr>
          <p:cNvPr id="19" name="รูปภาพ 18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id="{924CE49E-3E03-205A-EB74-50DDB976A7F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95"/>
          <a:stretch/>
        </p:blipFill>
        <p:spPr>
          <a:xfrm>
            <a:off x="11470814" y="4227861"/>
            <a:ext cx="1559386" cy="413946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2DAE6-8217-F73A-B249-BA9EF2D8A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>
            <a:extLst>
              <a:ext uri="{FF2B5EF4-FFF2-40B4-BE49-F238E27FC236}">
                <a16:creationId xmlns:a16="http://schemas.microsoft.com/office/drawing/2014/main" id="{9809A672-71A0-D65F-3DF7-E21BC99B406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2400" y="342750"/>
            <a:ext cx="16379081" cy="633507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06705">
              <a:lnSpc>
                <a:spcPct val="100000"/>
              </a:lnSpc>
              <a:spcBef>
                <a:spcPts val="140"/>
              </a:spcBef>
            </a:pPr>
            <a:r>
              <a:rPr lang="th-TH" sz="4000" b="1" dirty="0">
                <a:solidFill>
                  <a:srgbClr val="A9450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อัตราค่าบริการตรวจสุขภาพพระสงฆ์ที่เบิกไม่ได้ตามชุดสิทธิประโยชน์</a:t>
            </a:r>
            <a:endParaRPr sz="4000" b="1" dirty="0">
              <a:solidFill>
                <a:srgbClr val="A94507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E9067CC9-8E10-6321-9846-E02E98CEE42B}"/>
              </a:ext>
            </a:extLst>
          </p:cNvPr>
          <p:cNvSpPr txBox="1"/>
          <p:nvPr/>
        </p:nvSpPr>
        <p:spPr>
          <a:xfrm>
            <a:off x="15003542" y="1206972"/>
            <a:ext cx="1492250" cy="817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200" b="1" spc="-100" dirty="0">
                <a:solidFill>
                  <a:srgbClr val="00817E"/>
                </a:solidFill>
                <a:latin typeface="Tahoma"/>
                <a:cs typeface="Tahoma"/>
              </a:rPr>
              <a:t>เสนอ</a:t>
            </a:r>
            <a:endParaRPr sz="5200" dirty="0">
              <a:latin typeface="Tahoma"/>
              <a:cs typeface="Tahoma"/>
            </a:endParaRPr>
          </a:p>
        </p:txBody>
      </p:sp>
      <p:sp>
        <p:nvSpPr>
          <p:cNvPr id="20" name="object 20">
            <a:extLst>
              <a:ext uri="{FF2B5EF4-FFF2-40B4-BE49-F238E27FC236}">
                <a16:creationId xmlns:a16="http://schemas.microsoft.com/office/drawing/2014/main" id="{9916259A-CBD5-D265-1990-7182AFB2B6F1}"/>
              </a:ext>
            </a:extLst>
          </p:cNvPr>
          <p:cNvSpPr txBox="1"/>
          <p:nvPr/>
        </p:nvSpPr>
        <p:spPr>
          <a:xfrm>
            <a:off x="14018584" y="1917106"/>
            <a:ext cx="3636645" cy="8130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200" b="1" spc="-755" dirty="0">
                <a:solidFill>
                  <a:srgbClr val="00817E"/>
                </a:solidFill>
                <a:latin typeface="Tahoma"/>
                <a:cs typeface="Tahoma"/>
              </a:rPr>
              <a:t>เ</a:t>
            </a:r>
            <a:r>
              <a:rPr lang="th-TH" sz="5200" b="1" spc="-755" dirty="0">
                <a:solidFill>
                  <a:srgbClr val="00817E"/>
                </a:solidFill>
                <a:latin typeface="Tahoma"/>
                <a:cs typeface="Tahoma"/>
              </a:rPr>
              <a:t> </a:t>
            </a:r>
            <a:r>
              <a:rPr sz="5200" b="1" spc="-755" dirty="0">
                <a:solidFill>
                  <a:srgbClr val="00817E"/>
                </a:solidFill>
                <a:latin typeface="Tahoma"/>
                <a:cs typeface="Tahoma"/>
              </a:rPr>
              <a:t>พ</a:t>
            </a:r>
            <a:r>
              <a:rPr lang="th-TH" sz="5200" b="1" spc="-755" dirty="0" err="1">
                <a:solidFill>
                  <a:srgbClr val="00817E"/>
                </a:solidFill>
                <a:latin typeface="Tahoma"/>
                <a:cs typeface="Tahoma"/>
              </a:rPr>
              <a:t>ื่</a:t>
            </a:r>
            <a:r>
              <a:rPr sz="5200" b="1" spc="-755" dirty="0" err="1">
                <a:solidFill>
                  <a:srgbClr val="00817E"/>
                </a:solidFill>
                <a:latin typeface="Tahoma"/>
                <a:cs typeface="Tahoma"/>
              </a:rPr>
              <a:t>อพิ</a:t>
            </a:r>
            <a:r>
              <a:rPr sz="5200" b="1" spc="-350" dirty="0" err="1">
                <a:solidFill>
                  <a:srgbClr val="00817E"/>
                </a:solidFill>
                <a:latin typeface="Tahoma"/>
                <a:cs typeface="Tahoma"/>
              </a:rPr>
              <a:t>จารณา</a:t>
            </a:r>
            <a:endParaRPr sz="5200" dirty="0">
              <a:latin typeface="Tahoma"/>
              <a:cs typeface="Tahoma"/>
            </a:endParaRPr>
          </a:p>
        </p:txBody>
      </p:sp>
      <p:sp>
        <p:nvSpPr>
          <p:cNvPr id="23" name="object 23">
            <a:extLst>
              <a:ext uri="{FF2B5EF4-FFF2-40B4-BE49-F238E27FC236}">
                <a16:creationId xmlns:a16="http://schemas.microsoft.com/office/drawing/2014/main" id="{826FBFBA-24E2-3D04-2F90-5BB933FA11F7}"/>
              </a:ext>
            </a:extLst>
          </p:cNvPr>
          <p:cNvSpPr/>
          <p:nvPr/>
        </p:nvSpPr>
        <p:spPr>
          <a:xfrm>
            <a:off x="12182638" y="9506838"/>
            <a:ext cx="5809922" cy="546491"/>
          </a:xfrm>
          <a:custGeom>
            <a:avLst/>
            <a:gdLst/>
            <a:ahLst/>
            <a:cxnLst/>
            <a:rect l="l" t="t" r="r" b="b"/>
            <a:pathLst>
              <a:path w="2919094" h="1226820">
                <a:moveTo>
                  <a:pt x="2741787" y="1226584"/>
                </a:moveTo>
                <a:lnTo>
                  <a:pt x="177106" y="1226584"/>
                </a:lnTo>
                <a:lnTo>
                  <a:pt x="130024" y="1220257"/>
                </a:lnTo>
                <a:lnTo>
                  <a:pt x="87717" y="1202404"/>
                </a:lnTo>
                <a:lnTo>
                  <a:pt x="51873" y="1174711"/>
                </a:lnTo>
                <a:lnTo>
                  <a:pt x="24180" y="1138866"/>
                </a:lnTo>
                <a:lnTo>
                  <a:pt x="6326" y="1096559"/>
                </a:lnTo>
                <a:lnTo>
                  <a:pt x="0" y="1049477"/>
                </a:lnTo>
                <a:lnTo>
                  <a:pt x="0" y="177106"/>
                </a:lnTo>
                <a:lnTo>
                  <a:pt x="6326" y="130024"/>
                </a:lnTo>
                <a:lnTo>
                  <a:pt x="24180" y="87717"/>
                </a:lnTo>
                <a:lnTo>
                  <a:pt x="51873" y="51873"/>
                </a:lnTo>
                <a:lnTo>
                  <a:pt x="87717" y="24180"/>
                </a:lnTo>
                <a:lnTo>
                  <a:pt x="130024" y="6326"/>
                </a:lnTo>
                <a:lnTo>
                  <a:pt x="177106" y="0"/>
                </a:lnTo>
                <a:lnTo>
                  <a:pt x="2741787" y="0"/>
                </a:lnTo>
                <a:lnTo>
                  <a:pt x="2788869" y="6326"/>
                </a:lnTo>
                <a:lnTo>
                  <a:pt x="2831176" y="24180"/>
                </a:lnTo>
                <a:lnTo>
                  <a:pt x="2867021" y="51873"/>
                </a:lnTo>
                <a:lnTo>
                  <a:pt x="2894714" y="87717"/>
                </a:lnTo>
                <a:lnTo>
                  <a:pt x="2912567" y="130024"/>
                </a:lnTo>
                <a:lnTo>
                  <a:pt x="2918894" y="177106"/>
                </a:lnTo>
                <a:lnTo>
                  <a:pt x="2918894" y="1049477"/>
                </a:lnTo>
                <a:lnTo>
                  <a:pt x="2912567" y="1096559"/>
                </a:lnTo>
                <a:lnTo>
                  <a:pt x="2894714" y="1138866"/>
                </a:lnTo>
                <a:lnTo>
                  <a:pt x="2867021" y="1174711"/>
                </a:lnTo>
                <a:lnTo>
                  <a:pt x="2831176" y="1202404"/>
                </a:lnTo>
                <a:lnTo>
                  <a:pt x="2788869" y="1220257"/>
                </a:lnTo>
                <a:lnTo>
                  <a:pt x="2741787" y="1226584"/>
                </a:lnTo>
                <a:close/>
              </a:path>
            </a:pathLst>
          </a:custGeom>
          <a:solidFill>
            <a:srgbClr val="FFDE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73A1A2E3-082D-884D-077E-3DECD822C218}"/>
              </a:ext>
            </a:extLst>
          </p:cNvPr>
          <p:cNvSpPr txBox="1"/>
          <p:nvPr/>
        </p:nvSpPr>
        <p:spPr>
          <a:xfrm>
            <a:off x="12845558" y="9555569"/>
            <a:ext cx="6850041" cy="3994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90805">
              <a:lnSpc>
                <a:spcPct val="117200"/>
              </a:lnSpc>
              <a:spcBef>
                <a:spcPts val="95"/>
              </a:spcBef>
            </a:pPr>
            <a:r>
              <a:rPr sz="2400" b="1" spc="-35" dirty="0">
                <a:solidFill>
                  <a:srgbClr val="FF0303"/>
                </a:solidFill>
                <a:latin typeface="Tahoma"/>
                <a:cs typeface="Tahoma"/>
              </a:rPr>
              <a:t>งบประมาณจาก </a:t>
            </a:r>
            <a:r>
              <a:rPr sz="2400" b="1" spc="-60" dirty="0">
                <a:solidFill>
                  <a:srgbClr val="FF0303"/>
                </a:solidFill>
                <a:latin typeface="Tahoma"/>
                <a:cs typeface="Tahoma"/>
              </a:rPr>
              <a:t>โรงพยาบาลสงฆ์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27" name="object 27">
            <a:extLst>
              <a:ext uri="{FF2B5EF4-FFF2-40B4-BE49-F238E27FC236}">
                <a16:creationId xmlns:a16="http://schemas.microsoft.com/office/drawing/2014/main" id="{7EBE38AC-4AA5-B9AD-87B0-818A2D68649B}"/>
              </a:ext>
            </a:extLst>
          </p:cNvPr>
          <p:cNvSpPr txBox="1"/>
          <p:nvPr/>
        </p:nvSpPr>
        <p:spPr>
          <a:xfrm>
            <a:off x="13736504" y="3007791"/>
            <a:ext cx="2534075" cy="1845310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00"/>
              </a:spcBef>
            </a:pPr>
            <a:r>
              <a:rPr sz="4300" b="1" spc="-4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&lt;</a:t>
            </a:r>
            <a:r>
              <a:rPr sz="4300" b="1" spc="-32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4300" b="1" spc="-405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sz="4300" b="1" spc="-315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4300" b="1" spc="-1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</a:t>
            </a:r>
            <a:r>
              <a:rPr lang="th-TH" sz="4300" b="1" spc="-1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</a:t>
            </a:r>
            <a:endParaRPr sz="43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  <a:spcBef>
                <a:spcPts val="2005"/>
              </a:spcBef>
            </a:pPr>
            <a:r>
              <a:rPr sz="4300" b="1" spc="-4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</a:t>
            </a:r>
            <a:r>
              <a:rPr sz="4300" b="1" spc="-32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4300" b="1" spc="-405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sz="4300" b="1" spc="-315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4300" b="1" spc="-100" dirty="0">
                <a:solidFill>
                  <a:srgbClr val="3F2B2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</a:t>
            </a:r>
            <a:endParaRPr sz="43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object 28">
            <a:extLst>
              <a:ext uri="{FF2B5EF4-FFF2-40B4-BE49-F238E27FC236}">
                <a16:creationId xmlns:a16="http://schemas.microsoft.com/office/drawing/2014/main" id="{028E55E8-4028-2BBF-C3D6-55FC67E7C9B0}"/>
              </a:ext>
            </a:extLst>
          </p:cNvPr>
          <p:cNvSpPr txBox="1"/>
          <p:nvPr/>
        </p:nvSpPr>
        <p:spPr>
          <a:xfrm>
            <a:off x="15778712" y="2981678"/>
            <a:ext cx="2719070" cy="1938992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00"/>
              </a:spcBef>
              <a:tabLst>
                <a:tab pos="520700" algn="l"/>
              </a:tabLst>
            </a:pPr>
            <a:r>
              <a:rPr lang="en-GB" sz="4300" b="1" spc="-365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645</a:t>
            </a:r>
            <a:r>
              <a:rPr sz="4300" b="1" spc="-305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4300" b="1" spc="-7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</a:t>
            </a:r>
            <a:endParaRPr sz="4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  <a:spcBef>
                <a:spcPts val="2130"/>
              </a:spcBef>
              <a:tabLst>
                <a:tab pos="391160" algn="l"/>
              </a:tabLst>
            </a:pPr>
            <a:r>
              <a:rPr lang="en-GB" sz="4400" b="1" spc="-365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4,200 </a:t>
            </a:r>
            <a:r>
              <a:rPr sz="4400" b="1" spc="-25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</a:t>
            </a:r>
            <a:endParaRPr sz="4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id="{EBC4EE7E-8CED-5402-D571-ECBF41CAB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31481" y="31751"/>
            <a:ext cx="1335140" cy="1646063"/>
          </a:xfrm>
          <a:prstGeom prst="rect">
            <a:avLst/>
          </a:prstGeom>
        </p:spPr>
      </p:pic>
      <p:pic>
        <p:nvPicPr>
          <p:cNvPr id="4" name="รูปภาพ 3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id="{916EC07E-9610-40C8-D495-B6C8D3612D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06" y="1262737"/>
            <a:ext cx="6321816" cy="8262148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6" name="รูปภาพ 5" descr="รูปภาพประกอบด้วย ข้อความ, ดอกไม้, ปลูก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id="{6F6E8777-BBD1-89D2-1CF0-5034F75BF8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3"/>
          <a:stretch/>
        </p:blipFill>
        <p:spPr>
          <a:xfrm>
            <a:off x="6905477" y="1262737"/>
            <a:ext cx="5809923" cy="7849733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graphicFrame>
        <p:nvGraphicFramePr>
          <p:cNvPr id="7" name="วัตถุ 6">
            <a:extLst>
              <a:ext uri="{FF2B5EF4-FFF2-40B4-BE49-F238E27FC236}">
                <a16:creationId xmlns:a16="http://schemas.microsoft.com/office/drawing/2014/main" id="{2FECD0B9-E8C7-C8A1-1AC7-9A840C26CD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9150971"/>
              </p:ext>
            </p:extLst>
          </p:nvPr>
        </p:nvGraphicFramePr>
        <p:xfrm>
          <a:off x="12845558" y="4977296"/>
          <a:ext cx="5266582" cy="124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6" imgW="3519481" imgH="862039" progId="Excel.Sheet.12">
                  <p:embed/>
                </p:oleObj>
              </mc:Choice>
              <mc:Fallback>
                <p:oleObj name="Worksheet" r:id="rId6" imgW="3519481" imgH="862039" progId="Excel.Sheet.12">
                  <p:embed/>
                  <p:pic>
                    <p:nvPicPr>
                      <p:cNvPr id="7" name="วัตถุ 6">
                        <a:extLst>
                          <a:ext uri="{FF2B5EF4-FFF2-40B4-BE49-F238E27FC236}">
                            <a16:creationId xmlns:a16="http://schemas.microsoft.com/office/drawing/2014/main" id="{BBD54F3C-32D1-D0C0-7D65-36061E176F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845558" y="4977296"/>
                        <a:ext cx="5266582" cy="1247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4919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362570" y="1959249"/>
            <a:ext cx="11698727" cy="8027817"/>
            <a:chOff x="7293873" y="1681072"/>
            <a:chExt cx="10892710" cy="7352335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7320" y="1747897"/>
              <a:ext cx="3400424" cy="64769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374750" y="2446644"/>
              <a:ext cx="4665980" cy="788035"/>
            </a:xfrm>
            <a:custGeom>
              <a:avLst/>
              <a:gdLst/>
              <a:ahLst/>
              <a:cxnLst/>
              <a:rect l="l" t="t" r="r" b="b"/>
              <a:pathLst>
                <a:path w="4665980" h="788035">
                  <a:moveTo>
                    <a:pt x="4271478" y="787899"/>
                  </a:moveTo>
                  <a:lnTo>
                    <a:pt x="393949" y="787899"/>
                  </a:lnTo>
                  <a:lnTo>
                    <a:pt x="342167" y="784482"/>
                  </a:lnTo>
                  <a:lnTo>
                    <a:pt x="291710" y="774402"/>
                  </a:lnTo>
                  <a:lnTo>
                    <a:pt x="243191" y="757911"/>
                  </a:lnTo>
                  <a:lnTo>
                    <a:pt x="197222" y="735263"/>
                  </a:lnTo>
                  <a:lnTo>
                    <a:pt x="154416" y="706713"/>
                  </a:lnTo>
                  <a:lnTo>
                    <a:pt x="115385" y="672513"/>
                  </a:lnTo>
                  <a:lnTo>
                    <a:pt x="81185" y="633482"/>
                  </a:lnTo>
                  <a:lnTo>
                    <a:pt x="52634" y="590676"/>
                  </a:lnTo>
                  <a:lnTo>
                    <a:pt x="29987" y="544707"/>
                  </a:lnTo>
                  <a:lnTo>
                    <a:pt x="13496" y="496188"/>
                  </a:lnTo>
                  <a:lnTo>
                    <a:pt x="3416" y="445731"/>
                  </a:lnTo>
                  <a:lnTo>
                    <a:pt x="0" y="393949"/>
                  </a:lnTo>
                  <a:lnTo>
                    <a:pt x="3416" y="342167"/>
                  </a:lnTo>
                  <a:lnTo>
                    <a:pt x="13496" y="291710"/>
                  </a:lnTo>
                  <a:lnTo>
                    <a:pt x="29987" y="243191"/>
                  </a:lnTo>
                  <a:lnTo>
                    <a:pt x="52634" y="197222"/>
                  </a:lnTo>
                  <a:lnTo>
                    <a:pt x="81185" y="154416"/>
                  </a:lnTo>
                  <a:lnTo>
                    <a:pt x="115385" y="115385"/>
                  </a:lnTo>
                  <a:lnTo>
                    <a:pt x="154416" y="81185"/>
                  </a:lnTo>
                  <a:lnTo>
                    <a:pt x="197222" y="52634"/>
                  </a:lnTo>
                  <a:lnTo>
                    <a:pt x="243191" y="29987"/>
                  </a:lnTo>
                  <a:lnTo>
                    <a:pt x="291710" y="13496"/>
                  </a:lnTo>
                  <a:lnTo>
                    <a:pt x="342167" y="3416"/>
                  </a:lnTo>
                  <a:lnTo>
                    <a:pt x="393949" y="0"/>
                  </a:lnTo>
                  <a:lnTo>
                    <a:pt x="4271478" y="0"/>
                  </a:lnTo>
                  <a:lnTo>
                    <a:pt x="4323260" y="3416"/>
                  </a:lnTo>
                  <a:lnTo>
                    <a:pt x="4373717" y="13496"/>
                  </a:lnTo>
                  <a:lnTo>
                    <a:pt x="4422236" y="29987"/>
                  </a:lnTo>
                  <a:lnTo>
                    <a:pt x="4468205" y="52634"/>
                  </a:lnTo>
                  <a:lnTo>
                    <a:pt x="4511011" y="81185"/>
                  </a:lnTo>
                  <a:lnTo>
                    <a:pt x="4550042" y="115385"/>
                  </a:lnTo>
                  <a:lnTo>
                    <a:pt x="4584242" y="154416"/>
                  </a:lnTo>
                  <a:lnTo>
                    <a:pt x="4612792" y="197222"/>
                  </a:lnTo>
                  <a:lnTo>
                    <a:pt x="4635440" y="243191"/>
                  </a:lnTo>
                  <a:lnTo>
                    <a:pt x="4651930" y="291710"/>
                  </a:lnTo>
                  <a:lnTo>
                    <a:pt x="4662011" y="342167"/>
                  </a:lnTo>
                  <a:lnTo>
                    <a:pt x="4665427" y="393949"/>
                  </a:lnTo>
                  <a:lnTo>
                    <a:pt x="4662011" y="445731"/>
                  </a:lnTo>
                  <a:lnTo>
                    <a:pt x="4651930" y="496188"/>
                  </a:lnTo>
                  <a:lnTo>
                    <a:pt x="4635440" y="544707"/>
                  </a:lnTo>
                  <a:lnTo>
                    <a:pt x="4612792" y="590676"/>
                  </a:lnTo>
                  <a:lnTo>
                    <a:pt x="4584242" y="633482"/>
                  </a:lnTo>
                  <a:lnTo>
                    <a:pt x="4550042" y="672513"/>
                  </a:lnTo>
                  <a:lnTo>
                    <a:pt x="4511011" y="706713"/>
                  </a:lnTo>
                  <a:lnTo>
                    <a:pt x="4468205" y="735263"/>
                  </a:lnTo>
                  <a:lnTo>
                    <a:pt x="4422236" y="757911"/>
                  </a:lnTo>
                  <a:lnTo>
                    <a:pt x="4373717" y="774402"/>
                  </a:lnTo>
                  <a:lnTo>
                    <a:pt x="4323260" y="784482"/>
                  </a:lnTo>
                  <a:lnTo>
                    <a:pt x="4271478" y="787899"/>
                  </a:lnTo>
                  <a:close/>
                </a:path>
              </a:pathLst>
            </a:custGeom>
            <a:solidFill>
              <a:srgbClr val="78E2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374749" y="3612433"/>
              <a:ext cx="4664075" cy="1886585"/>
            </a:xfrm>
            <a:custGeom>
              <a:avLst/>
              <a:gdLst/>
              <a:ahLst/>
              <a:cxnLst/>
              <a:rect l="l" t="t" r="r" b="b"/>
              <a:pathLst>
                <a:path w="4664075" h="1886585">
                  <a:moveTo>
                    <a:pt x="4179652" y="1886058"/>
                  </a:moveTo>
                  <a:lnTo>
                    <a:pt x="485775" y="1886058"/>
                  </a:lnTo>
                  <a:lnTo>
                    <a:pt x="437762" y="1883681"/>
                  </a:lnTo>
                  <a:lnTo>
                    <a:pt x="390562" y="1876638"/>
                  </a:lnTo>
                  <a:lnTo>
                    <a:pt x="344494" y="1865060"/>
                  </a:lnTo>
                  <a:lnTo>
                    <a:pt x="299877" y="1849081"/>
                  </a:lnTo>
                  <a:lnTo>
                    <a:pt x="257028" y="1828831"/>
                  </a:lnTo>
                  <a:lnTo>
                    <a:pt x="216266" y="1804442"/>
                  </a:lnTo>
                  <a:lnTo>
                    <a:pt x="177911" y="1776047"/>
                  </a:lnTo>
                  <a:lnTo>
                    <a:pt x="142280" y="1743778"/>
                  </a:lnTo>
                  <a:lnTo>
                    <a:pt x="110011" y="1708147"/>
                  </a:lnTo>
                  <a:lnTo>
                    <a:pt x="81616" y="1669791"/>
                  </a:lnTo>
                  <a:lnTo>
                    <a:pt x="57227" y="1629030"/>
                  </a:lnTo>
                  <a:lnTo>
                    <a:pt x="36977" y="1586181"/>
                  </a:lnTo>
                  <a:lnTo>
                    <a:pt x="20997" y="1541563"/>
                  </a:lnTo>
                  <a:lnTo>
                    <a:pt x="9420" y="1495496"/>
                  </a:lnTo>
                  <a:lnTo>
                    <a:pt x="2377" y="1448296"/>
                  </a:lnTo>
                  <a:lnTo>
                    <a:pt x="0" y="1400283"/>
                  </a:lnTo>
                  <a:lnTo>
                    <a:pt x="0" y="485775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6" y="216266"/>
                  </a:lnTo>
                  <a:lnTo>
                    <a:pt x="110011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7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5" y="0"/>
                  </a:lnTo>
                  <a:lnTo>
                    <a:pt x="4179652" y="0"/>
                  </a:lnTo>
                  <a:lnTo>
                    <a:pt x="4227665" y="2377"/>
                  </a:lnTo>
                  <a:lnTo>
                    <a:pt x="4274865" y="9420"/>
                  </a:lnTo>
                  <a:lnTo>
                    <a:pt x="4320933" y="20997"/>
                  </a:lnTo>
                  <a:lnTo>
                    <a:pt x="4365550" y="36977"/>
                  </a:lnTo>
                  <a:lnTo>
                    <a:pt x="4408399" y="57227"/>
                  </a:lnTo>
                  <a:lnTo>
                    <a:pt x="4449160" y="81615"/>
                  </a:lnTo>
                  <a:lnTo>
                    <a:pt x="4487516" y="110010"/>
                  </a:lnTo>
                  <a:lnTo>
                    <a:pt x="4523147" y="142280"/>
                  </a:lnTo>
                  <a:lnTo>
                    <a:pt x="4555416" y="177911"/>
                  </a:lnTo>
                  <a:lnTo>
                    <a:pt x="4583811" y="216266"/>
                  </a:lnTo>
                  <a:lnTo>
                    <a:pt x="4608200" y="257028"/>
                  </a:lnTo>
                  <a:lnTo>
                    <a:pt x="4628450" y="299876"/>
                  </a:lnTo>
                  <a:lnTo>
                    <a:pt x="4644430" y="344494"/>
                  </a:lnTo>
                  <a:lnTo>
                    <a:pt x="4656007" y="390562"/>
                  </a:lnTo>
                  <a:lnTo>
                    <a:pt x="4663051" y="437762"/>
                  </a:lnTo>
                  <a:lnTo>
                    <a:pt x="4663574" y="448330"/>
                  </a:lnTo>
                  <a:lnTo>
                    <a:pt x="4663574" y="1437728"/>
                  </a:lnTo>
                  <a:lnTo>
                    <a:pt x="4656007" y="1495496"/>
                  </a:lnTo>
                  <a:lnTo>
                    <a:pt x="4644430" y="1541563"/>
                  </a:lnTo>
                  <a:lnTo>
                    <a:pt x="4628450" y="1586181"/>
                  </a:lnTo>
                  <a:lnTo>
                    <a:pt x="4608200" y="1629030"/>
                  </a:lnTo>
                  <a:lnTo>
                    <a:pt x="4583811" y="1669791"/>
                  </a:lnTo>
                  <a:lnTo>
                    <a:pt x="4555416" y="1708147"/>
                  </a:lnTo>
                  <a:lnTo>
                    <a:pt x="4523147" y="1743778"/>
                  </a:lnTo>
                  <a:lnTo>
                    <a:pt x="4487516" y="1776047"/>
                  </a:lnTo>
                  <a:lnTo>
                    <a:pt x="4449160" y="1804442"/>
                  </a:lnTo>
                  <a:lnTo>
                    <a:pt x="4408399" y="1828831"/>
                  </a:lnTo>
                  <a:lnTo>
                    <a:pt x="4365550" y="1849081"/>
                  </a:lnTo>
                  <a:lnTo>
                    <a:pt x="4320933" y="1865060"/>
                  </a:lnTo>
                  <a:lnTo>
                    <a:pt x="4274865" y="1876638"/>
                  </a:lnTo>
                  <a:lnTo>
                    <a:pt x="4227665" y="1883681"/>
                  </a:lnTo>
                  <a:lnTo>
                    <a:pt x="4179652" y="1886058"/>
                  </a:lnTo>
                  <a:close/>
                </a:path>
              </a:pathLst>
            </a:custGeom>
            <a:solidFill>
              <a:srgbClr val="FAD9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916770" y="4278148"/>
              <a:ext cx="1661160" cy="536575"/>
            </a:xfrm>
            <a:custGeom>
              <a:avLst/>
              <a:gdLst/>
              <a:ahLst/>
              <a:cxnLst/>
              <a:rect l="l" t="t" r="r" b="b"/>
              <a:pathLst>
                <a:path w="1661159" h="536575">
                  <a:moveTo>
                    <a:pt x="1392732" y="536490"/>
                  </a:moveTo>
                  <a:lnTo>
                    <a:pt x="268245" y="536490"/>
                  </a:lnTo>
                  <a:lnTo>
                    <a:pt x="220028" y="532168"/>
                  </a:lnTo>
                  <a:lnTo>
                    <a:pt x="174646" y="519708"/>
                  </a:lnTo>
                  <a:lnTo>
                    <a:pt x="132856" y="499867"/>
                  </a:lnTo>
                  <a:lnTo>
                    <a:pt x="95418" y="473402"/>
                  </a:lnTo>
                  <a:lnTo>
                    <a:pt x="63087" y="441072"/>
                  </a:lnTo>
                  <a:lnTo>
                    <a:pt x="36623" y="403633"/>
                  </a:lnTo>
                  <a:lnTo>
                    <a:pt x="16782" y="361844"/>
                  </a:lnTo>
                  <a:lnTo>
                    <a:pt x="4321" y="316462"/>
                  </a:lnTo>
                  <a:lnTo>
                    <a:pt x="0" y="268245"/>
                  </a:lnTo>
                  <a:lnTo>
                    <a:pt x="4321" y="220027"/>
                  </a:lnTo>
                  <a:lnTo>
                    <a:pt x="16782" y="174645"/>
                  </a:lnTo>
                  <a:lnTo>
                    <a:pt x="36623" y="132856"/>
                  </a:lnTo>
                  <a:lnTo>
                    <a:pt x="63087" y="95418"/>
                  </a:lnTo>
                  <a:lnTo>
                    <a:pt x="95418" y="63087"/>
                  </a:lnTo>
                  <a:lnTo>
                    <a:pt x="132856" y="36623"/>
                  </a:lnTo>
                  <a:lnTo>
                    <a:pt x="174646" y="16782"/>
                  </a:lnTo>
                  <a:lnTo>
                    <a:pt x="220028" y="4321"/>
                  </a:lnTo>
                  <a:lnTo>
                    <a:pt x="268245" y="0"/>
                  </a:lnTo>
                  <a:lnTo>
                    <a:pt x="1392732" y="0"/>
                  </a:lnTo>
                  <a:lnTo>
                    <a:pt x="1440950" y="4321"/>
                  </a:lnTo>
                  <a:lnTo>
                    <a:pt x="1486332" y="16782"/>
                  </a:lnTo>
                  <a:lnTo>
                    <a:pt x="1528121" y="36623"/>
                  </a:lnTo>
                  <a:lnTo>
                    <a:pt x="1565560" y="63087"/>
                  </a:lnTo>
                  <a:lnTo>
                    <a:pt x="1597890" y="95418"/>
                  </a:lnTo>
                  <a:lnTo>
                    <a:pt x="1624355" y="132856"/>
                  </a:lnTo>
                  <a:lnTo>
                    <a:pt x="1644196" y="174645"/>
                  </a:lnTo>
                  <a:lnTo>
                    <a:pt x="1656656" y="220027"/>
                  </a:lnTo>
                  <a:lnTo>
                    <a:pt x="1660978" y="268245"/>
                  </a:lnTo>
                  <a:lnTo>
                    <a:pt x="1656656" y="316462"/>
                  </a:lnTo>
                  <a:lnTo>
                    <a:pt x="1644196" y="361844"/>
                  </a:lnTo>
                  <a:lnTo>
                    <a:pt x="1624355" y="403633"/>
                  </a:lnTo>
                  <a:lnTo>
                    <a:pt x="1597890" y="441072"/>
                  </a:lnTo>
                  <a:lnTo>
                    <a:pt x="1565560" y="473402"/>
                  </a:lnTo>
                  <a:lnTo>
                    <a:pt x="1528121" y="499867"/>
                  </a:lnTo>
                  <a:lnTo>
                    <a:pt x="1486332" y="519708"/>
                  </a:lnTo>
                  <a:lnTo>
                    <a:pt x="1440950" y="532168"/>
                  </a:lnTo>
                  <a:lnTo>
                    <a:pt x="1392732" y="53649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513592" y="2519766"/>
              <a:ext cx="674370" cy="673735"/>
            </a:xfrm>
            <a:custGeom>
              <a:avLst/>
              <a:gdLst/>
              <a:ahLst/>
              <a:cxnLst/>
              <a:rect l="l" t="t" r="r" b="b"/>
              <a:pathLst>
                <a:path w="674370" h="673735">
                  <a:moveTo>
                    <a:pt x="336880" y="673693"/>
                  </a:moveTo>
                  <a:lnTo>
                    <a:pt x="291170" y="670618"/>
                  </a:lnTo>
                  <a:lnTo>
                    <a:pt x="247329" y="661661"/>
                  </a:lnTo>
                  <a:lnTo>
                    <a:pt x="205757" y="647223"/>
                  </a:lnTo>
                  <a:lnTo>
                    <a:pt x="166856" y="627705"/>
                  </a:lnTo>
                  <a:lnTo>
                    <a:pt x="131028" y="603509"/>
                  </a:lnTo>
                  <a:lnTo>
                    <a:pt x="98675" y="575035"/>
                  </a:lnTo>
                  <a:lnTo>
                    <a:pt x="70197" y="542686"/>
                  </a:lnTo>
                  <a:lnTo>
                    <a:pt x="45997" y="506862"/>
                  </a:lnTo>
                  <a:lnTo>
                    <a:pt x="26475" y="467965"/>
                  </a:lnTo>
                  <a:lnTo>
                    <a:pt x="12034" y="426396"/>
                  </a:lnTo>
                  <a:lnTo>
                    <a:pt x="3075" y="382556"/>
                  </a:lnTo>
                  <a:lnTo>
                    <a:pt x="0" y="336846"/>
                  </a:lnTo>
                  <a:lnTo>
                    <a:pt x="3076" y="291138"/>
                  </a:lnTo>
                  <a:lnTo>
                    <a:pt x="12036" y="247299"/>
                  </a:lnTo>
                  <a:lnTo>
                    <a:pt x="26477" y="205730"/>
                  </a:lnTo>
                  <a:lnTo>
                    <a:pt x="45999" y="166833"/>
                  </a:lnTo>
                  <a:lnTo>
                    <a:pt x="70199" y="131009"/>
                  </a:lnTo>
                  <a:lnTo>
                    <a:pt x="98677" y="98659"/>
                  </a:lnTo>
                  <a:lnTo>
                    <a:pt x="131030" y="70185"/>
                  </a:lnTo>
                  <a:lnTo>
                    <a:pt x="166858" y="45989"/>
                  </a:lnTo>
                  <a:lnTo>
                    <a:pt x="205759" y="26470"/>
                  </a:lnTo>
                  <a:lnTo>
                    <a:pt x="247331" y="12032"/>
                  </a:lnTo>
                  <a:lnTo>
                    <a:pt x="291174" y="3074"/>
                  </a:lnTo>
                  <a:lnTo>
                    <a:pt x="336885" y="0"/>
                  </a:lnTo>
                  <a:lnTo>
                    <a:pt x="382595" y="3074"/>
                  </a:lnTo>
                  <a:lnTo>
                    <a:pt x="426437" y="12032"/>
                  </a:lnTo>
                  <a:lnTo>
                    <a:pt x="468009" y="26470"/>
                  </a:lnTo>
                  <a:lnTo>
                    <a:pt x="506909" y="45989"/>
                  </a:lnTo>
                  <a:lnTo>
                    <a:pt x="542737" y="70185"/>
                  </a:lnTo>
                  <a:lnTo>
                    <a:pt x="575091" y="98659"/>
                  </a:lnTo>
                  <a:lnTo>
                    <a:pt x="603568" y="131009"/>
                  </a:lnTo>
                  <a:lnTo>
                    <a:pt x="627769" y="166833"/>
                  </a:lnTo>
                  <a:lnTo>
                    <a:pt x="647290" y="205730"/>
                  </a:lnTo>
                  <a:lnTo>
                    <a:pt x="661731" y="247299"/>
                  </a:lnTo>
                  <a:lnTo>
                    <a:pt x="670690" y="291138"/>
                  </a:lnTo>
                  <a:lnTo>
                    <a:pt x="673766" y="336846"/>
                  </a:lnTo>
                  <a:lnTo>
                    <a:pt x="670690" y="382557"/>
                  </a:lnTo>
                  <a:lnTo>
                    <a:pt x="661731" y="426397"/>
                  </a:lnTo>
                  <a:lnTo>
                    <a:pt x="647290" y="467967"/>
                  </a:lnTo>
                  <a:lnTo>
                    <a:pt x="627769" y="506864"/>
                  </a:lnTo>
                  <a:lnTo>
                    <a:pt x="603568" y="542688"/>
                  </a:lnTo>
                  <a:lnTo>
                    <a:pt x="575090" y="575037"/>
                  </a:lnTo>
                  <a:lnTo>
                    <a:pt x="542736" y="603510"/>
                  </a:lnTo>
                  <a:lnTo>
                    <a:pt x="506908" y="627706"/>
                  </a:lnTo>
                  <a:lnTo>
                    <a:pt x="468007" y="647224"/>
                  </a:lnTo>
                  <a:lnTo>
                    <a:pt x="426434" y="661662"/>
                  </a:lnTo>
                  <a:lnTo>
                    <a:pt x="382591" y="670619"/>
                  </a:lnTo>
                  <a:lnTo>
                    <a:pt x="336880" y="673693"/>
                  </a:lnTo>
                  <a:close/>
                </a:path>
              </a:pathLst>
            </a:custGeom>
            <a:solidFill>
              <a:srgbClr val="00CC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545965" y="2552146"/>
              <a:ext cx="609600" cy="608330"/>
            </a:xfrm>
            <a:custGeom>
              <a:avLst/>
              <a:gdLst/>
              <a:ahLst/>
              <a:cxnLst/>
              <a:rect l="l" t="t" r="r" b="b"/>
              <a:pathLst>
                <a:path w="609600" h="608330">
                  <a:moveTo>
                    <a:pt x="285719" y="607936"/>
                  </a:moveTo>
                  <a:lnTo>
                    <a:pt x="279570" y="607936"/>
                  </a:lnTo>
                  <a:lnTo>
                    <a:pt x="267040" y="606658"/>
                  </a:lnTo>
                  <a:lnTo>
                    <a:pt x="224492" y="598379"/>
                  </a:lnTo>
                  <a:lnTo>
                    <a:pt x="221174" y="592824"/>
                  </a:lnTo>
                  <a:lnTo>
                    <a:pt x="223926" y="581871"/>
                  </a:lnTo>
                  <a:lnTo>
                    <a:pt x="229498" y="578549"/>
                  </a:lnTo>
                  <a:lnTo>
                    <a:pt x="234951" y="579923"/>
                  </a:lnTo>
                  <a:lnTo>
                    <a:pt x="246359" y="582544"/>
                  </a:lnTo>
                  <a:lnTo>
                    <a:pt x="257899" y="584693"/>
                  </a:lnTo>
                  <a:lnTo>
                    <a:pt x="269533" y="586366"/>
                  </a:lnTo>
                  <a:lnTo>
                    <a:pt x="281220" y="587558"/>
                  </a:lnTo>
                  <a:lnTo>
                    <a:pt x="286847" y="588017"/>
                  </a:lnTo>
                  <a:lnTo>
                    <a:pt x="290936" y="592824"/>
                  </a:lnTo>
                  <a:lnTo>
                    <a:pt x="290601" y="598379"/>
                  </a:lnTo>
                  <a:lnTo>
                    <a:pt x="290262" y="602560"/>
                  </a:lnTo>
                  <a:lnTo>
                    <a:pt x="290152" y="603917"/>
                  </a:lnTo>
                  <a:lnTo>
                    <a:pt x="285719" y="607936"/>
                  </a:lnTo>
                  <a:close/>
                </a:path>
                <a:path w="609600" h="608330">
                  <a:moveTo>
                    <a:pt x="329820" y="607902"/>
                  </a:moveTo>
                  <a:lnTo>
                    <a:pt x="323661" y="607902"/>
                  </a:lnTo>
                  <a:lnTo>
                    <a:pt x="319233" y="603900"/>
                  </a:lnTo>
                  <a:lnTo>
                    <a:pt x="318331" y="592930"/>
                  </a:lnTo>
                  <a:lnTo>
                    <a:pt x="322512" y="587992"/>
                  </a:lnTo>
                  <a:lnTo>
                    <a:pt x="328144" y="587528"/>
                  </a:lnTo>
                  <a:lnTo>
                    <a:pt x="339824" y="586322"/>
                  </a:lnTo>
                  <a:lnTo>
                    <a:pt x="351454" y="584634"/>
                  </a:lnTo>
                  <a:lnTo>
                    <a:pt x="362993" y="582472"/>
                  </a:lnTo>
                  <a:lnTo>
                    <a:pt x="374400" y="579842"/>
                  </a:lnTo>
                  <a:lnTo>
                    <a:pt x="379857" y="578460"/>
                  </a:lnTo>
                  <a:lnTo>
                    <a:pt x="385429" y="581765"/>
                  </a:lnTo>
                  <a:lnTo>
                    <a:pt x="354805" y="604803"/>
                  </a:lnTo>
                  <a:lnTo>
                    <a:pt x="342338" y="606612"/>
                  </a:lnTo>
                  <a:lnTo>
                    <a:pt x="329820" y="607902"/>
                  </a:lnTo>
                  <a:close/>
                </a:path>
                <a:path w="609600" h="608330">
                  <a:moveTo>
                    <a:pt x="190392" y="584313"/>
                  </a:moveTo>
                  <a:lnTo>
                    <a:pt x="185088" y="584313"/>
                  </a:lnTo>
                  <a:lnTo>
                    <a:pt x="183697" y="584032"/>
                  </a:lnTo>
                  <a:lnTo>
                    <a:pt x="148807" y="566175"/>
                  </a:lnTo>
                  <a:lnTo>
                    <a:pt x="132073" y="550085"/>
                  </a:lnTo>
                  <a:lnTo>
                    <a:pt x="138245" y="540638"/>
                  </a:lnTo>
                  <a:lnTo>
                    <a:pt x="144582" y="539307"/>
                  </a:lnTo>
                  <a:lnTo>
                    <a:pt x="149312" y="542399"/>
                  </a:lnTo>
                  <a:lnTo>
                    <a:pt x="159273" y="548616"/>
                  </a:lnTo>
                  <a:lnTo>
                    <a:pt x="169493" y="554424"/>
                  </a:lnTo>
                  <a:lnTo>
                    <a:pt x="179938" y="559802"/>
                  </a:lnTo>
                  <a:lnTo>
                    <a:pt x="190571" y="564730"/>
                  </a:lnTo>
                  <a:lnTo>
                    <a:pt x="195739" y="566997"/>
                  </a:lnTo>
                  <a:lnTo>
                    <a:pt x="198099" y="573024"/>
                  </a:lnTo>
                  <a:lnTo>
                    <a:pt x="194148" y="582029"/>
                  </a:lnTo>
                  <a:lnTo>
                    <a:pt x="190392" y="584313"/>
                  </a:lnTo>
                  <a:close/>
                </a:path>
                <a:path w="609600" h="608330">
                  <a:moveTo>
                    <a:pt x="424238" y="584181"/>
                  </a:moveTo>
                  <a:lnTo>
                    <a:pt x="418934" y="584181"/>
                  </a:lnTo>
                  <a:lnTo>
                    <a:pt x="415182" y="581905"/>
                  </a:lnTo>
                  <a:lnTo>
                    <a:pt x="411226" y="572901"/>
                  </a:lnTo>
                  <a:lnTo>
                    <a:pt x="413574" y="566869"/>
                  </a:lnTo>
                  <a:lnTo>
                    <a:pt x="418742" y="564598"/>
                  </a:lnTo>
                  <a:lnTo>
                    <a:pt x="429363" y="559659"/>
                  </a:lnTo>
                  <a:lnTo>
                    <a:pt x="439796" y="554273"/>
                  </a:lnTo>
                  <a:lnTo>
                    <a:pt x="450003" y="548459"/>
                  </a:lnTo>
                  <a:lnTo>
                    <a:pt x="459949" y="542238"/>
                  </a:lnTo>
                  <a:lnTo>
                    <a:pt x="464675" y="539145"/>
                  </a:lnTo>
                  <a:lnTo>
                    <a:pt x="471008" y="540464"/>
                  </a:lnTo>
                  <a:lnTo>
                    <a:pt x="477193" y="549906"/>
                  </a:lnTo>
                  <a:lnTo>
                    <a:pt x="475874" y="556248"/>
                  </a:lnTo>
                  <a:lnTo>
                    <a:pt x="471153" y="559341"/>
                  </a:lnTo>
                  <a:lnTo>
                    <a:pt x="426973" y="583313"/>
                  </a:lnTo>
                  <a:lnTo>
                    <a:pt x="425637" y="583904"/>
                  </a:lnTo>
                  <a:lnTo>
                    <a:pt x="424238" y="584181"/>
                  </a:lnTo>
                  <a:close/>
                </a:path>
                <a:path w="609600" h="608330">
                  <a:moveTo>
                    <a:pt x="108122" y="531332"/>
                  </a:moveTo>
                  <a:lnTo>
                    <a:pt x="102886" y="531332"/>
                  </a:lnTo>
                  <a:lnTo>
                    <a:pt x="100406" y="530439"/>
                  </a:lnTo>
                  <a:lnTo>
                    <a:pt x="72292" y="501426"/>
                  </a:lnTo>
                  <a:lnTo>
                    <a:pt x="60883" y="487236"/>
                  </a:lnTo>
                  <a:lnTo>
                    <a:pt x="61674" y="480809"/>
                  </a:lnTo>
                  <a:lnTo>
                    <a:pt x="70573" y="473859"/>
                  </a:lnTo>
                  <a:lnTo>
                    <a:pt x="76995" y="474650"/>
                  </a:lnTo>
                  <a:lnTo>
                    <a:pt x="80470" y="479104"/>
                  </a:lnTo>
                  <a:lnTo>
                    <a:pt x="87878" y="488195"/>
                  </a:lnTo>
                  <a:lnTo>
                    <a:pt x="95668" y="496992"/>
                  </a:lnTo>
                  <a:lnTo>
                    <a:pt x="103812" y="505464"/>
                  </a:lnTo>
                  <a:lnTo>
                    <a:pt x="112282" y="513582"/>
                  </a:lnTo>
                  <a:lnTo>
                    <a:pt x="116437" y="517402"/>
                  </a:lnTo>
                  <a:lnTo>
                    <a:pt x="116710" y="523871"/>
                  </a:lnTo>
                  <a:lnTo>
                    <a:pt x="110874" y="530217"/>
                  </a:lnTo>
                  <a:lnTo>
                    <a:pt x="108122" y="531332"/>
                  </a:lnTo>
                  <a:close/>
                </a:path>
                <a:path w="609600" h="608330">
                  <a:moveTo>
                    <a:pt x="506346" y="531145"/>
                  </a:moveTo>
                  <a:lnTo>
                    <a:pt x="501114" y="531145"/>
                  </a:lnTo>
                  <a:lnTo>
                    <a:pt x="498367" y="530034"/>
                  </a:lnTo>
                  <a:lnTo>
                    <a:pt x="492522" y="523697"/>
                  </a:lnTo>
                  <a:lnTo>
                    <a:pt x="492684" y="519731"/>
                  </a:lnTo>
                  <a:lnTo>
                    <a:pt x="492786" y="517227"/>
                  </a:lnTo>
                  <a:lnTo>
                    <a:pt x="496937" y="513404"/>
                  </a:lnTo>
                  <a:lnTo>
                    <a:pt x="505402" y="505276"/>
                  </a:lnTo>
                  <a:lnTo>
                    <a:pt x="513540" y="496793"/>
                  </a:lnTo>
                  <a:lnTo>
                    <a:pt x="521321" y="487986"/>
                  </a:lnTo>
                  <a:lnTo>
                    <a:pt x="528719" y="478887"/>
                  </a:lnTo>
                  <a:lnTo>
                    <a:pt x="532194" y="474434"/>
                  </a:lnTo>
                  <a:lnTo>
                    <a:pt x="538625" y="473647"/>
                  </a:lnTo>
                  <a:lnTo>
                    <a:pt x="547524" y="480580"/>
                  </a:lnTo>
                  <a:lnTo>
                    <a:pt x="548319" y="487002"/>
                  </a:lnTo>
                  <a:lnTo>
                    <a:pt x="544852" y="491460"/>
                  </a:lnTo>
                  <a:lnTo>
                    <a:pt x="510799" y="528439"/>
                  </a:lnTo>
                  <a:lnTo>
                    <a:pt x="508830" y="530247"/>
                  </a:lnTo>
                  <a:lnTo>
                    <a:pt x="506346" y="531145"/>
                  </a:lnTo>
                  <a:close/>
                </a:path>
                <a:path w="609600" h="608330">
                  <a:moveTo>
                    <a:pt x="47430" y="455000"/>
                  </a:moveTo>
                  <a:lnTo>
                    <a:pt x="42151" y="455000"/>
                  </a:lnTo>
                  <a:lnTo>
                    <a:pt x="38638" y="453068"/>
                  </a:lnTo>
                  <a:lnTo>
                    <a:pt x="20867" y="415451"/>
                  </a:lnTo>
                  <a:lnTo>
                    <a:pt x="14687" y="398327"/>
                  </a:lnTo>
                  <a:lnTo>
                    <a:pt x="17528" y="392508"/>
                  </a:lnTo>
                  <a:lnTo>
                    <a:pt x="28200" y="388825"/>
                  </a:lnTo>
                  <a:lnTo>
                    <a:pt x="34023" y="391666"/>
                  </a:lnTo>
                  <a:lnTo>
                    <a:pt x="35856" y="397004"/>
                  </a:lnTo>
                  <a:lnTo>
                    <a:pt x="39901" y="407991"/>
                  </a:lnTo>
                  <a:lnTo>
                    <a:pt x="44409" y="418828"/>
                  </a:lnTo>
                  <a:lnTo>
                    <a:pt x="49363" y="429475"/>
                  </a:lnTo>
                  <a:lnTo>
                    <a:pt x="54746" y="439896"/>
                  </a:lnTo>
                  <a:lnTo>
                    <a:pt x="57446" y="444855"/>
                  </a:lnTo>
                  <a:lnTo>
                    <a:pt x="55605" y="451061"/>
                  </a:lnTo>
                  <a:lnTo>
                    <a:pt x="49101" y="454600"/>
                  </a:lnTo>
                  <a:lnTo>
                    <a:pt x="47430" y="455000"/>
                  </a:lnTo>
                  <a:close/>
                </a:path>
                <a:path w="609600" h="608330">
                  <a:moveTo>
                    <a:pt x="567017" y="454732"/>
                  </a:moveTo>
                  <a:lnTo>
                    <a:pt x="561747" y="454732"/>
                  </a:lnTo>
                  <a:lnTo>
                    <a:pt x="560075" y="454336"/>
                  </a:lnTo>
                  <a:lnTo>
                    <a:pt x="553559" y="450797"/>
                  </a:lnTo>
                  <a:lnTo>
                    <a:pt x="551717" y="444596"/>
                  </a:lnTo>
                  <a:lnTo>
                    <a:pt x="554410" y="439636"/>
                  </a:lnTo>
                  <a:lnTo>
                    <a:pt x="559789" y="429202"/>
                  </a:lnTo>
                  <a:lnTo>
                    <a:pt x="564738" y="418540"/>
                  </a:lnTo>
                  <a:lnTo>
                    <a:pt x="569239" y="407686"/>
                  </a:lnTo>
                  <a:lnTo>
                    <a:pt x="573274" y="396681"/>
                  </a:lnTo>
                  <a:lnTo>
                    <a:pt x="575107" y="391343"/>
                  </a:lnTo>
                  <a:lnTo>
                    <a:pt x="580926" y="388501"/>
                  </a:lnTo>
                  <a:lnTo>
                    <a:pt x="591602" y="392159"/>
                  </a:lnTo>
                  <a:lnTo>
                    <a:pt x="594443" y="397974"/>
                  </a:lnTo>
                  <a:lnTo>
                    <a:pt x="592614" y="403312"/>
                  </a:lnTo>
                  <a:lnTo>
                    <a:pt x="572389" y="449381"/>
                  </a:lnTo>
                  <a:lnTo>
                    <a:pt x="570530" y="452792"/>
                  </a:lnTo>
                  <a:lnTo>
                    <a:pt x="567017" y="454732"/>
                  </a:lnTo>
                  <a:close/>
                </a:path>
                <a:path w="609600" h="608330">
                  <a:moveTo>
                    <a:pt x="15929" y="363321"/>
                  </a:moveTo>
                  <a:lnTo>
                    <a:pt x="9155" y="363321"/>
                  </a:lnTo>
                  <a:lnTo>
                    <a:pt x="5002" y="359922"/>
                  </a:lnTo>
                  <a:lnTo>
                    <a:pt x="275" y="317436"/>
                  </a:lnTo>
                  <a:lnTo>
                    <a:pt x="0" y="304802"/>
                  </a:lnTo>
                  <a:lnTo>
                    <a:pt x="16" y="299162"/>
                  </a:lnTo>
                  <a:lnTo>
                    <a:pt x="4576" y="294594"/>
                  </a:lnTo>
                  <a:lnTo>
                    <a:pt x="15865" y="294594"/>
                  </a:lnTo>
                  <a:lnTo>
                    <a:pt x="20437" y="299162"/>
                  </a:lnTo>
                  <a:lnTo>
                    <a:pt x="20446" y="304802"/>
                  </a:lnTo>
                  <a:lnTo>
                    <a:pt x="20701" y="316569"/>
                  </a:lnTo>
                  <a:lnTo>
                    <a:pt x="21437" y="328311"/>
                  </a:lnTo>
                  <a:lnTo>
                    <a:pt x="22648" y="339988"/>
                  </a:lnTo>
                  <a:lnTo>
                    <a:pt x="24329" y="351556"/>
                  </a:lnTo>
                  <a:lnTo>
                    <a:pt x="25261" y="357124"/>
                  </a:lnTo>
                  <a:lnTo>
                    <a:pt x="21496" y="362389"/>
                  </a:lnTo>
                  <a:lnTo>
                    <a:pt x="15929" y="363321"/>
                  </a:lnTo>
                  <a:close/>
                </a:path>
                <a:path w="609600" h="608330">
                  <a:moveTo>
                    <a:pt x="599813" y="363061"/>
                  </a:moveTo>
                  <a:lnTo>
                    <a:pt x="593729" y="363061"/>
                  </a:lnTo>
                  <a:lnTo>
                    <a:pt x="587591" y="362049"/>
                  </a:lnTo>
                  <a:lnTo>
                    <a:pt x="583827" y="356788"/>
                  </a:lnTo>
                  <a:lnTo>
                    <a:pt x="584745" y="351220"/>
                  </a:lnTo>
                  <a:lnTo>
                    <a:pt x="586415" y="339647"/>
                  </a:lnTo>
                  <a:lnTo>
                    <a:pt x="587612" y="327971"/>
                  </a:lnTo>
                  <a:lnTo>
                    <a:pt x="588283" y="317027"/>
                  </a:lnTo>
                  <a:lnTo>
                    <a:pt x="588332" y="316230"/>
                  </a:lnTo>
                  <a:lnTo>
                    <a:pt x="588573" y="304372"/>
                  </a:lnTo>
                  <a:lnTo>
                    <a:pt x="588573" y="298128"/>
                  </a:lnTo>
                  <a:lnTo>
                    <a:pt x="593150" y="293552"/>
                  </a:lnTo>
                  <a:lnTo>
                    <a:pt x="604443" y="293552"/>
                  </a:lnTo>
                  <a:lnTo>
                    <a:pt x="609015" y="298128"/>
                  </a:lnTo>
                  <a:lnTo>
                    <a:pt x="609015" y="304372"/>
                  </a:lnTo>
                  <a:lnTo>
                    <a:pt x="608774" y="316230"/>
                  </a:lnTo>
                  <a:lnTo>
                    <a:pt x="608758" y="317027"/>
                  </a:lnTo>
                  <a:lnTo>
                    <a:pt x="608087" y="327971"/>
                  </a:lnTo>
                  <a:lnTo>
                    <a:pt x="607986" y="329633"/>
                  </a:lnTo>
                  <a:lnTo>
                    <a:pt x="606702" y="342153"/>
                  </a:lnTo>
                  <a:lnTo>
                    <a:pt x="604911" y="354555"/>
                  </a:lnTo>
                  <a:lnTo>
                    <a:pt x="604090" y="359561"/>
                  </a:lnTo>
                  <a:lnTo>
                    <a:pt x="599813" y="363061"/>
                  </a:lnTo>
                  <a:close/>
                </a:path>
                <a:path w="609600" h="608330">
                  <a:moveTo>
                    <a:pt x="19111" y="266568"/>
                  </a:moveTo>
                  <a:lnTo>
                    <a:pt x="13036" y="266568"/>
                  </a:lnTo>
                  <a:lnTo>
                    <a:pt x="6903" y="265560"/>
                  </a:lnTo>
                  <a:lnTo>
                    <a:pt x="3130" y="260303"/>
                  </a:lnTo>
                  <a:lnTo>
                    <a:pt x="4045" y="254735"/>
                  </a:lnTo>
                  <a:lnTo>
                    <a:pt x="16290" y="205965"/>
                  </a:lnTo>
                  <a:lnTo>
                    <a:pt x="23917" y="197764"/>
                  </a:lnTo>
                  <a:lnTo>
                    <a:pt x="34610" y="201422"/>
                  </a:lnTo>
                  <a:lnTo>
                    <a:pt x="37464" y="207232"/>
                  </a:lnTo>
                  <a:lnTo>
                    <a:pt x="35639" y="212575"/>
                  </a:lnTo>
                  <a:lnTo>
                    <a:pt x="32080" y="223737"/>
                  </a:lnTo>
                  <a:lnTo>
                    <a:pt x="28984" y="235063"/>
                  </a:lnTo>
                  <a:lnTo>
                    <a:pt x="26359" y="246513"/>
                  </a:lnTo>
                  <a:lnTo>
                    <a:pt x="24214" y="258048"/>
                  </a:lnTo>
                  <a:lnTo>
                    <a:pt x="23393" y="263055"/>
                  </a:lnTo>
                  <a:lnTo>
                    <a:pt x="19111" y="266568"/>
                  </a:lnTo>
                  <a:close/>
                </a:path>
                <a:path w="609600" h="608330">
                  <a:moveTo>
                    <a:pt x="596408" y="265436"/>
                  </a:moveTo>
                  <a:lnTo>
                    <a:pt x="589631" y="265436"/>
                  </a:lnTo>
                  <a:lnTo>
                    <a:pt x="585473" y="262038"/>
                  </a:lnTo>
                  <a:lnTo>
                    <a:pt x="584635" y="257049"/>
                  </a:lnTo>
                  <a:lnTo>
                    <a:pt x="582452" y="245526"/>
                  </a:lnTo>
                  <a:lnTo>
                    <a:pt x="579788" y="234088"/>
                  </a:lnTo>
                  <a:lnTo>
                    <a:pt x="576652" y="222772"/>
                  </a:lnTo>
                  <a:lnTo>
                    <a:pt x="573053" y="211618"/>
                  </a:lnTo>
                  <a:lnTo>
                    <a:pt x="571211" y="206284"/>
                  </a:lnTo>
                  <a:lnTo>
                    <a:pt x="574039" y="200461"/>
                  </a:lnTo>
                  <a:lnTo>
                    <a:pt x="584707" y="196773"/>
                  </a:lnTo>
                  <a:lnTo>
                    <a:pt x="590530" y="199597"/>
                  </a:lnTo>
                  <a:lnTo>
                    <a:pt x="592372" y="204931"/>
                  </a:lnTo>
                  <a:lnTo>
                    <a:pt x="604796" y="253663"/>
                  </a:lnTo>
                  <a:lnTo>
                    <a:pt x="605728" y="259231"/>
                  </a:lnTo>
                  <a:lnTo>
                    <a:pt x="601976" y="264496"/>
                  </a:lnTo>
                  <a:lnTo>
                    <a:pt x="596408" y="265436"/>
                  </a:lnTo>
                  <a:close/>
                </a:path>
                <a:path w="609600" h="608330">
                  <a:moveTo>
                    <a:pt x="49080" y="174962"/>
                  </a:moveTo>
                  <a:lnTo>
                    <a:pt x="43806" y="174962"/>
                  </a:lnTo>
                  <a:lnTo>
                    <a:pt x="42143" y="174566"/>
                  </a:lnTo>
                  <a:lnTo>
                    <a:pt x="35631" y="171044"/>
                  </a:lnTo>
                  <a:lnTo>
                    <a:pt x="33776" y="164843"/>
                  </a:lnTo>
                  <a:lnTo>
                    <a:pt x="36469" y="159875"/>
                  </a:lnTo>
                  <a:lnTo>
                    <a:pt x="63950" y="117761"/>
                  </a:lnTo>
                  <a:lnTo>
                    <a:pt x="73848" y="112508"/>
                  </a:lnTo>
                  <a:lnTo>
                    <a:pt x="82754" y="119437"/>
                  </a:lnTo>
                  <a:lnTo>
                    <a:pt x="83558" y="125860"/>
                  </a:lnTo>
                  <a:lnTo>
                    <a:pt x="80092" y="130317"/>
                  </a:lnTo>
                  <a:lnTo>
                    <a:pt x="73080" y="139731"/>
                  </a:lnTo>
                  <a:lnTo>
                    <a:pt x="66453" y="149439"/>
                  </a:lnTo>
                  <a:lnTo>
                    <a:pt x="60235" y="159407"/>
                  </a:lnTo>
                  <a:lnTo>
                    <a:pt x="54448" y="169598"/>
                  </a:lnTo>
                  <a:lnTo>
                    <a:pt x="52602" y="173018"/>
                  </a:lnTo>
                  <a:lnTo>
                    <a:pt x="49080" y="174962"/>
                  </a:lnTo>
                  <a:close/>
                </a:path>
                <a:path w="609600" h="608330">
                  <a:moveTo>
                    <a:pt x="564742" y="174081"/>
                  </a:moveTo>
                  <a:lnTo>
                    <a:pt x="559467" y="174081"/>
                  </a:lnTo>
                  <a:lnTo>
                    <a:pt x="555962" y="172150"/>
                  </a:lnTo>
                  <a:lnTo>
                    <a:pt x="554108" y="168752"/>
                  </a:lnTo>
                  <a:lnTo>
                    <a:pt x="548287" y="158586"/>
                  </a:lnTo>
                  <a:lnTo>
                    <a:pt x="542038" y="148643"/>
                  </a:lnTo>
                  <a:lnTo>
                    <a:pt x="535383" y="138959"/>
                  </a:lnTo>
                  <a:lnTo>
                    <a:pt x="528345" y="129569"/>
                  </a:lnTo>
                  <a:lnTo>
                    <a:pt x="524866" y="125120"/>
                  </a:lnTo>
                  <a:lnTo>
                    <a:pt x="525648" y="118701"/>
                  </a:lnTo>
                  <a:lnTo>
                    <a:pt x="534538" y="111738"/>
                  </a:lnTo>
                  <a:lnTo>
                    <a:pt x="540960" y="112521"/>
                  </a:lnTo>
                  <a:lnTo>
                    <a:pt x="544448" y="116966"/>
                  </a:lnTo>
                  <a:lnTo>
                    <a:pt x="572066" y="158964"/>
                  </a:lnTo>
                  <a:lnTo>
                    <a:pt x="574767" y="163924"/>
                  </a:lnTo>
                  <a:lnTo>
                    <a:pt x="572938" y="170130"/>
                  </a:lnTo>
                  <a:lnTo>
                    <a:pt x="566417" y="173681"/>
                  </a:lnTo>
                  <a:lnTo>
                    <a:pt x="564742" y="174081"/>
                  </a:lnTo>
                  <a:close/>
                </a:path>
                <a:path w="609600" h="608330">
                  <a:moveTo>
                    <a:pt x="107382" y="98476"/>
                  </a:moveTo>
                  <a:lnTo>
                    <a:pt x="102150" y="98476"/>
                  </a:lnTo>
                  <a:lnTo>
                    <a:pt x="99407" y="97370"/>
                  </a:lnTo>
                  <a:lnTo>
                    <a:pt x="93558" y="91041"/>
                  </a:lnTo>
                  <a:lnTo>
                    <a:pt x="93813" y="84567"/>
                  </a:lnTo>
                  <a:lnTo>
                    <a:pt x="127222" y="56896"/>
                  </a:lnTo>
                  <a:lnTo>
                    <a:pt x="142290" y="46695"/>
                  </a:lnTo>
                  <a:lnTo>
                    <a:pt x="148632" y="48009"/>
                  </a:lnTo>
                  <a:lnTo>
                    <a:pt x="154825" y="57443"/>
                  </a:lnTo>
                  <a:lnTo>
                    <a:pt x="153510" y="63785"/>
                  </a:lnTo>
                  <a:lnTo>
                    <a:pt x="148793" y="66882"/>
                  </a:lnTo>
                  <a:lnTo>
                    <a:pt x="139134" y="73511"/>
                  </a:lnTo>
                  <a:lnTo>
                    <a:pt x="129734" y="80552"/>
                  </a:lnTo>
                  <a:lnTo>
                    <a:pt x="120623" y="87977"/>
                  </a:lnTo>
                  <a:lnTo>
                    <a:pt x="111835" y="95763"/>
                  </a:lnTo>
                  <a:lnTo>
                    <a:pt x="109870" y="97579"/>
                  </a:lnTo>
                  <a:lnTo>
                    <a:pt x="107382" y="98476"/>
                  </a:lnTo>
                  <a:close/>
                </a:path>
                <a:path w="609600" h="608330">
                  <a:moveTo>
                    <a:pt x="506167" y="97817"/>
                  </a:moveTo>
                  <a:lnTo>
                    <a:pt x="500931" y="97817"/>
                  </a:lnTo>
                  <a:lnTo>
                    <a:pt x="498460" y="96924"/>
                  </a:lnTo>
                  <a:lnTo>
                    <a:pt x="496491" y="95125"/>
                  </a:lnTo>
                  <a:lnTo>
                    <a:pt x="487679" y="87371"/>
                  </a:lnTo>
                  <a:lnTo>
                    <a:pt x="478544" y="79975"/>
                  </a:lnTo>
                  <a:lnTo>
                    <a:pt x="469116" y="72962"/>
                  </a:lnTo>
                  <a:lnTo>
                    <a:pt x="459426" y="66354"/>
                  </a:lnTo>
                  <a:lnTo>
                    <a:pt x="454701" y="63275"/>
                  </a:lnTo>
                  <a:lnTo>
                    <a:pt x="453365" y="56937"/>
                  </a:lnTo>
                  <a:lnTo>
                    <a:pt x="459533" y="47477"/>
                  </a:lnTo>
                  <a:lnTo>
                    <a:pt x="465866" y="46142"/>
                  </a:lnTo>
                  <a:lnTo>
                    <a:pt x="470596" y="49230"/>
                  </a:lnTo>
                  <a:lnTo>
                    <a:pt x="510215" y="79975"/>
                  </a:lnTo>
                  <a:lnTo>
                    <a:pt x="514751" y="90344"/>
                  </a:lnTo>
                  <a:lnTo>
                    <a:pt x="508919" y="96698"/>
                  </a:lnTo>
                  <a:lnTo>
                    <a:pt x="506167" y="97817"/>
                  </a:lnTo>
                  <a:close/>
                </a:path>
                <a:path w="609600" h="608330">
                  <a:moveTo>
                    <a:pt x="187232" y="45338"/>
                  </a:moveTo>
                  <a:lnTo>
                    <a:pt x="181928" y="45338"/>
                  </a:lnTo>
                  <a:lnTo>
                    <a:pt x="178180" y="43067"/>
                  </a:lnTo>
                  <a:lnTo>
                    <a:pt x="174216" y="34075"/>
                  </a:lnTo>
                  <a:lnTo>
                    <a:pt x="176560" y="28035"/>
                  </a:lnTo>
                  <a:lnTo>
                    <a:pt x="217144" y="12715"/>
                  </a:lnTo>
                  <a:lnTo>
                    <a:pt x="234721" y="7963"/>
                  </a:lnTo>
                  <a:lnTo>
                    <a:pt x="240293" y="11281"/>
                  </a:lnTo>
                  <a:lnTo>
                    <a:pt x="243079" y="22221"/>
                  </a:lnTo>
                  <a:lnTo>
                    <a:pt x="239770" y="27784"/>
                  </a:lnTo>
                  <a:lnTo>
                    <a:pt x="234296" y="29175"/>
                  </a:lnTo>
                  <a:lnTo>
                    <a:pt x="222999" y="32301"/>
                  </a:lnTo>
                  <a:lnTo>
                    <a:pt x="211820" y="35902"/>
                  </a:lnTo>
                  <a:lnTo>
                    <a:pt x="200797" y="39962"/>
                  </a:lnTo>
                  <a:lnTo>
                    <a:pt x="189967" y="44466"/>
                  </a:lnTo>
                  <a:lnTo>
                    <a:pt x="188631" y="45062"/>
                  </a:lnTo>
                  <a:lnTo>
                    <a:pt x="187232" y="45338"/>
                  </a:lnTo>
                  <a:close/>
                </a:path>
                <a:path w="609600" h="608330">
                  <a:moveTo>
                    <a:pt x="426177" y="44930"/>
                  </a:moveTo>
                  <a:lnTo>
                    <a:pt x="420869" y="44930"/>
                  </a:lnTo>
                  <a:lnTo>
                    <a:pt x="419482" y="44657"/>
                  </a:lnTo>
                  <a:lnTo>
                    <a:pt x="418151" y="44070"/>
                  </a:lnTo>
                  <a:lnTo>
                    <a:pt x="407303" y="39600"/>
                  </a:lnTo>
                  <a:lnTo>
                    <a:pt x="396260" y="35577"/>
                  </a:lnTo>
                  <a:lnTo>
                    <a:pt x="385062" y="32016"/>
                  </a:lnTo>
                  <a:lnTo>
                    <a:pt x="373749" y="28928"/>
                  </a:lnTo>
                  <a:lnTo>
                    <a:pt x="368271" y="27559"/>
                  </a:lnTo>
                  <a:lnTo>
                    <a:pt x="364945" y="22008"/>
                  </a:lnTo>
                  <a:lnTo>
                    <a:pt x="367684" y="11051"/>
                  </a:lnTo>
                  <a:lnTo>
                    <a:pt x="373243" y="7742"/>
                  </a:lnTo>
                  <a:lnTo>
                    <a:pt x="378717" y="9094"/>
                  </a:lnTo>
                  <a:lnTo>
                    <a:pt x="426335" y="25334"/>
                  </a:lnTo>
                  <a:lnTo>
                    <a:pt x="433867" y="33620"/>
                  </a:lnTo>
                  <a:lnTo>
                    <a:pt x="429929" y="42641"/>
                  </a:lnTo>
                  <a:lnTo>
                    <a:pt x="426177" y="44930"/>
                  </a:lnTo>
                  <a:close/>
                </a:path>
                <a:path w="609600" h="608330">
                  <a:moveTo>
                    <a:pt x="281894" y="21353"/>
                  </a:moveTo>
                  <a:lnTo>
                    <a:pt x="274296" y="21353"/>
                  </a:lnTo>
                  <a:lnTo>
                    <a:pt x="269953" y="17435"/>
                  </a:lnTo>
                  <a:lnTo>
                    <a:pt x="269139" y="6351"/>
                  </a:lnTo>
                  <a:lnTo>
                    <a:pt x="273316" y="1417"/>
                  </a:lnTo>
                  <a:lnTo>
                    <a:pt x="274588" y="1417"/>
                  </a:lnTo>
                  <a:lnTo>
                    <a:pt x="279860" y="975"/>
                  </a:lnTo>
                  <a:lnTo>
                    <a:pt x="280204" y="975"/>
                  </a:lnTo>
                  <a:lnTo>
                    <a:pt x="292057" y="232"/>
                  </a:lnTo>
                  <a:lnTo>
                    <a:pt x="293365" y="232"/>
                  </a:lnTo>
                  <a:lnTo>
                    <a:pt x="303962" y="0"/>
                  </a:lnTo>
                  <a:lnTo>
                    <a:pt x="316574" y="232"/>
                  </a:lnTo>
                  <a:lnTo>
                    <a:pt x="329092" y="975"/>
                  </a:lnTo>
                  <a:lnTo>
                    <a:pt x="334724" y="1417"/>
                  </a:lnTo>
                  <a:lnTo>
                    <a:pt x="338922" y="6351"/>
                  </a:lnTo>
                  <a:lnTo>
                    <a:pt x="338034" y="17435"/>
                  </a:lnTo>
                  <a:lnTo>
                    <a:pt x="338020" y="17606"/>
                  </a:lnTo>
                  <a:lnTo>
                    <a:pt x="334660" y="20445"/>
                  </a:lnTo>
                  <a:lnTo>
                    <a:pt x="303995" y="20445"/>
                  </a:lnTo>
                  <a:lnTo>
                    <a:pt x="294222" y="20660"/>
                  </a:lnTo>
                  <a:lnTo>
                    <a:pt x="292924" y="20660"/>
                  </a:lnTo>
                  <a:lnTo>
                    <a:pt x="281894" y="21353"/>
                  </a:lnTo>
                  <a:close/>
                </a:path>
                <a:path w="609600" h="608330">
                  <a:moveTo>
                    <a:pt x="333082" y="21778"/>
                  </a:moveTo>
                  <a:lnTo>
                    <a:pt x="327463" y="21353"/>
                  </a:lnTo>
                  <a:lnTo>
                    <a:pt x="315772" y="20660"/>
                  </a:lnTo>
                  <a:lnTo>
                    <a:pt x="303995" y="20445"/>
                  </a:lnTo>
                  <a:lnTo>
                    <a:pt x="334660" y="20445"/>
                  </a:lnTo>
                  <a:lnTo>
                    <a:pt x="333082" y="21778"/>
                  </a:lnTo>
                  <a:close/>
                </a:path>
              </a:pathLst>
            </a:custGeom>
            <a:solidFill>
              <a:srgbClr val="85AC9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743461" y="2681068"/>
              <a:ext cx="172720" cy="351155"/>
            </a:xfrm>
            <a:custGeom>
              <a:avLst/>
              <a:gdLst/>
              <a:ahLst/>
              <a:cxnLst/>
              <a:rect l="l" t="t" r="r" b="b"/>
              <a:pathLst>
                <a:path w="172720" h="351155">
                  <a:moveTo>
                    <a:pt x="49841" y="351087"/>
                  </a:moveTo>
                  <a:lnTo>
                    <a:pt x="24321" y="317715"/>
                  </a:lnTo>
                  <a:lnTo>
                    <a:pt x="24550" y="311990"/>
                  </a:lnTo>
                  <a:lnTo>
                    <a:pt x="52836" y="291829"/>
                  </a:lnTo>
                  <a:lnTo>
                    <a:pt x="64550" y="291897"/>
                  </a:lnTo>
                  <a:lnTo>
                    <a:pt x="73635" y="90654"/>
                  </a:lnTo>
                  <a:lnTo>
                    <a:pt x="33806" y="115375"/>
                  </a:lnTo>
                  <a:lnTo>
                    <a:pt x="28417" y="114941"/>
                  </a:lnTo>
                  <a:lnTo>
                    <a:pt x="25018" y="111878"/>
                  </a:lnTo>
                  <a:lnTo>
                    <a:pt x="17258" y="103554"/>
                  </a:lnTo>
                  <a:lnTo>
                    <a:pt x="11416" y="95053"/>
                  </a:lnTo>
                  <a:lnTo>
                    <a:pt x="6927" y="86612"/>
                  </a:lnTo>
                  <a:lnTo>
                    <a:pt x="0" y="71220"/>
                  </a:lnTo>
                  <a:lnTo>
                    <a:pt x="4091" y="62432"/>
                  </a:lnTo>
                  <a:lnTo>
                    <a:pt x="37044" y="38524"/>
                  </a:lnTo>
                  <a:lnTo>
                    <a:pt x="68417" y="16514"/>
                  </a:lnTo>
                  <a:lnTo>
                    <a:pt x="107769" y="0"/>
                  </a:lnTo>
                  <a:lnTo>
                    <a:pt x="120943" y="481"/>
                  </a:lnTo>
                  <a:lnTo>
                    <a:pt x="133698" y="2271"/>
                  </a:lnTo>
                  <a:lnTo>
                    <a:pt x="143417" y="3934"/>
                  </a:lnTo>
                  <a:lnTo>
                    <a:pt x="147709" y="14849"/>
                  </a:lnTo>
                  <a:lnTo>
                    <a:pt x="149010" y="25929"/>
                  </a:lnTo>
                  <a:lnTo>
                    <a:pt x="148508" y="32190"/>
                  </a:lnTo>
                  <a:lnTo>
                    <a:pt x="136331" y="273403"/>
                  </a:lnTo>
                  <a:lnTo>
                    <a:pt x="136463" y="287413"/>
                  </a:lnTo>
                  <a:lnTo>
                    <a:pt x="136560" y="290340"/>
                  </a:lnTo>
                  <a:lnTo>
                    <a:pt x="159189" y="291310"/>
                  </a:lnTo>
                  <a:lnTo>
                    <a:pt x="163178" y="291578"/>
                  </a:lnTo>
                  <a:lnTo>
                    <a:pt x="166607" y="293806"/>
                  </a:lnTo>
                  <a:lnTo>
                    <a:pt x="167908" y="297167"/>
                  </a:lnTo>
                  <a:lnTo>
                    <a:pt x="170808" y="307164"/>
                  </a:lnTo>
                  <a:lnTo>
                    <a:pt x="172167" y="318113"/>
                  </a:lnTo>
                  <a:lnTo>
                    <a:pt x="171975" y="329964"/>
                  </a:lnTo>
                  <a:lnTo>
                    <a:pt x="170226" y="342670"/>
                  </a:lnTo>
                  <a:lnTo>
                    <a:pt x="169529" y="346434"/>
                  </a:lnTo>
                  <a:lnTo>
                    <a:pt x="166071" y="349288"/>
                  </a:lnTo>
                  <a:lnTo>
                    <a:pt x="161809" y="349726"/>
                  </a:lnTo>
                  <a:lnTo>
                    <a:pt x="152128" y="351024"/>
                  </a:lnTo>
                  <a:lnTo>
                    <a:pt x="49841" y="3510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513687" y="3734618"/>
              <a:ext cx="543560" cy="543560"/>
            </a:xfrm>
            <a:custGeom>
              <a:avLst/>
              <a:gdLst/>
              <a:ahLst/>
              <a:cxnLst/>
              <a:rect l="l" t="t" r="r" b="b"/>
              <a:pathLst>
                <a:path w="543559" h="543560">
                  <a:moveTo>
                    <a:pt x="278349" y="543438"/>
                  </a:moveTo>
                  <a:lnTo>
                    <a:pt x="238409" y="541476"/>
                  </a:lnTo>
                  <a:lnTo>
                    <a:pt x="199198" y="533676"/>
                  </a:lnTo>
                  <a:lnTo>
                    <a:pt x="161548" y="520205"/>
                  </a:lnTo>
                  <a:lnTo>
                    <a:pt x="126288" y="501358"/>
                  </a:lnTo>
                  <a:lnTo>
                    <a:pt x="94170" y="477538"/>
                  </a:lnTo>
                  <a:lnTo>
                    <a:pt x="65900" y="449268"/>
                  </a:lnTo>
                  <a:lnTo>
                    <a:pt x="42079" y="417149"/>
                  </a:lnTo>
                  <a:lnTo>
                    <a:pt x="23233" y="381890"/>
                  </a:lnTo>
                  <a:lnTo>
                    <a:pt x="9761" y="344240"/>
                  </a:lnTo>
                  <a:lnTo>
                    <a:pt x="1962" y="305028"/>
                  </a:lnTo>
                  <a:lnTo>
                    <a:pt x="0" y="265088"/>
                  </a:lnTo>
                  <a:lnTo>
                    <a:pt x="1226" y="245122"/>
                  </a:lnTo>
                  <a:lnTo>
                    <a:pt x="8062" y="205727"/>
                  </a:lnTo>
                  <a:lnTo>
                    <a:pt x="20604" y="167762"/>
                  </a:lnTo>
                  <a:lnTo>
                    <a:pt x="38581" y="132047"/>
                  </a:lnTo>
                  <a:lnTo>
                    <a:pt x="61604" y="99357"/>
                  </a:lnTo>
                  <a:lnTo>
                    <a:pt x="89175" y="70399"/>
                  </a:lnTo>
                  <a:lnTo>
                    <a:pt x="120696" y="45799"/>
                  </a:lnTo>
                  <a:lnTo>
                    <a:pt x="155485" y="26091"/>
                  </a:lnTo>
                  <a:lnTo>
                    <a:pt x="192790" y="11701"/>
                  </a:lnTo>
                  <a:lnTo>
                    <a:pt x="231802" y="2941"/>
                  </a:lnTo>
                  <a:lnTo>
                    <a:pt x="271678" y="0"/>
                  </a:lnTo>
                  <a:lnTo>
                    <a:pt x="291668" y="736"/>
                  </a:lnTo>
                  <a:lnTo>
                    <a:pt x="331223" y="6603"/>
                  </a:lnTo>
                  <a:lnTo>
                    <a:pt x="369481" y="18209"/>
                  </a:lnTo>
                  <a:lnTo>
                    <a:pt x="405630" y="35306"/>
                  </a:lnTo>
                  <a:lnTo>
                    <a:pt x="438872" y="57517"/>
                  </a:lnTo>
                  <a:lnTo>
                    <a:pt x="468501" y="84371"/>
                  </a:lnTo>
                  <a:lnTo>
                    <a:pt x="493864" y="115276"/>
                  </a:lnTo>
                  <a:lnTo>
                    <a:pt x="514422" y="149575"/>
                  </a:lnTo>
                  <a:lnTo>
                    <a:pt x="529721" y="186511"/>
                  </a:lnTo>
                  <a:lnTo>
                    <a:pt x="539438" y="225301"/>
                  </a:lnTo>
                  <a:lnTo>
                    <a:pt x="543356" y="265088"/>
                  </a:lnTo>
                  <a:lnTo>
                    <a:pt x="543438" y="271760"/>
                  </a:lnTo>
                  <a:lnTo>
                    <a:pt x="542702" y="291750"/>
                  </a:lnTo>
                  <a:lnTo>
                    <a:pt x="536834" y="331305"/>
                  </a:lnTo>
                  <a:lnTo>
                    <a:pt x="525229" y="369563"/>
                  </a:lnTo>
                  <a:lnTo>
                    <a:pt x="508132" y="405712"/>
                  </a:lnTo>
                  <a:lnTo>
                    <a:pt x="485920" y="438954"/>
                  </a:lnTo>
                  <a:lnTo>
                    <a:pt x="459066" y="468583"/>
                  </a:lnTo>
                  <a:lnTo>
                    <a:pt x="428161" y="493945"/>
                  </a:lnTo>
                  <a:lnTo>
                    <a:pt x="393863" y="514503"/>
                  </a:lnTo>
                  <a:lnTo>
                    <a:pt x="356926" y="529803"/>
                  </a:lnTo>
                  <a:lnTo>
                    <a:pt x="318137" y="539519"/>
                  </a:lnTo>
                  <a:lnTo>
                    <a:pt x="278349" y="543438"/>
                  </a:lnTo>
                  <a:close/>
                </a:path>
              </a:pathLst>
            </a:custGeom>
            <a:solidFill>
              <a:srgbClr val="8A4F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93873" y="1681072"/>
              <a:ext cx="10810779" cy="735233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676198" y="3848901"/>
              <a:ext cx="218440" cy="292100"/>
            </a:xfrm>
            <a:custGeom>
              <a:avLst/>
              <a:gdLst/>
              <a:ahLst/>
              <a:cxnLst/>
              <a:rect l="l" t="t" r="r" b="b"/>
              <a:pathLst>
                <a:path w="218440" h="292100">
                  <a:moveTo>
                    <a:pt x="212726" y="291895"/>
                  </a:moveTo>
                  <a:lnTo>
                    <a:pt x="7408" y="291895"/>
                  </a:lnTo>
                  <a:lnTo>
                    <a:pt x="5641" y="291163"/>
                  </a:lnTo>
                  <a:lnTo>
                    <a:pt x="2713" y="288236"/>
                  </a:lnTo>
                  <a:lnTo>
                    <a:pt x="1982" y="286469"/>
                  </a:lnTo>
                  <a:lnTo>
                    <a:pt x="1983" y="239244"/>
                  </a:lnTo>
                  <a:lnTo>
                    <a:pt x="2783" y="237413"/>
                  </a:lnTo>
                  <a:lnTo>
                    <a:pt x="114850" y="133306"/>
                  </a:lnTo>
                  <a:lnTo>
                    <a:pt x="120199" y="127832"/>
                  </a:lnTo>
                  <a:lnTo>
                    <a:pt x="125214" y="122052"/>
                  </a:lnTo>
                  <a:lnTo>
                    <a:pt x="133604" y="110649"/>
                  </a:lnTo>
                  <a:lnTo>
                    <a:pt x="135478" y="104751"/>
                  </a:lnTo>
                  <a:lnTo>
                    <a:pt x="135519" y="98271"/>
                  </a:lnTo>
                  <a:lnTo>
                    <a:pt x="135993" y="90904"/>
                  </a:lnTo>
                  <a:lnTo>
                    <a:pt x="133669" y="84563"/>
                  </a:lnTo>
                  <a:lnTo>
                    <a:pt x="128547" y="79248"/>
                  </a:lnTo>
                  <a:lnTo>
                    <a:pt x="122690" y="74184"/>
                  </a:lnTo>
                  <a:lnTo>
                    <a:pt x="115899" y="71916"/>
                  </a:lnTo>
                  <a:lnTo>
                    <a:pt x="108174" y="72444"/>
                  </a:lnTo>
                  <a:lnTo>
                    <a:pt x="99528" y="72322"/>
                  </a:lnTo>
                  <a:lnTo>
                    <a:pt x="72443" y="108912"/>
                  </a:lnTo>
                  <a:lnTo>
                    <a:pt x="71287" y="110524"/>
                  </a:lnTo>
                  <a:lnTo>
                    <a:pt x="3818" y="95247"/>
                  </a:lnTo>
                  <a:lnTo>
                    <a:pt x="0" y="89425"/>
                  </a:lnTo>
                  <a:lnTo>
                    <a:pt x="1845" y="78649"/>
                  </a:lnTo>
                  <a:lnTo>
                    <a:pt x="21675" y="38500"/>
                  </a:lnTo>
                  <a:lnTo>
                    <a:pt x="59059" y="9855"/>
                  </a:lnTo>
                  <a:lnTo>
                    <a:pt x="96850" y="216"/>
                  </a:lnTo>
                  <a:lnTo>
                    <a:pt x="117119" y="0"/>
                  </a:lnTo>
                  <a:lnTo>
                    <a:pt x="127427" y="866"/>
                  </a:lnTo>
                  <a:lnTo>
                    <a:pt x="166873" y="13240"/>
                  </a:lnTo>
                  <a:lnTo>
                    <a:pt x="197877" y="38722"/>
                  </a:lnTo>
                  <a:lnTo>
                    <a:pt x="213438" y="74611"/>
                  </a:lnTo>
                  <a:lnTo>
                    <a:pt x="214648" y="94260"/>
                  </a:lnTo>
                  <a:lnTo>
                    <a:pt x="213960" y="106954"/>
                  </a:lnTo>
                  <a:lnTo>
                    <a:pt x="193355" y="154455"/>
                  </a:lnTo>
                  <a:lnTo>
                    <a:pt x="163351" y="186715"/>
                  </a:lnTo>
                  <a:lnTo>
                    <a:pt x="127741" y="218726"/>
                  </a:lnTo>
                  <a:lnTo>
                    <a:pt x="212726" y="218801"/>
                  </a:lnTo>
                  <a:lnTo>
                    <a:pt x="214493" y="219533"/>
                  </a:lnTo>
                  <a:lnTo>
                    <a:pt x="217421" y="222461"/>
                  </a:lnTo>
                  <a:lnTo>
                    <a:pt x="218153" y="224228"/>
                  </a:lnTo>
                  <a:lnTo>
                    <a:pt x="218153" y="286469"/>
                  </a:lnTo>
                  <a:lnTo>
                    <a:pt x="217421" y="288236"/>
                  </a:lnTo>
                  <a:lnTo>
                    <a:pt x="214493" y="291163"/>
                  </a:lnTo>
                  <a:lnTo>
                    <a:pt x="212726" y="29189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138334" y="4938141"/>
              <a:ext cx="5048249" cy="419099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3495661" y="7989316"/>
              <a:ext cx="1381760" cy="779145"/>
            </a:xfrm>
            <a:custGeom>
              <a:avLst/>
              <a:gdLst/>
              <a:ahLst/>
              <a:cxnLst/>
              <a:rect l="l" t="t" r="r" b="b"/>
              <a:pathLst>
                <a:path w="1381759" h="779145">
                  <a:moveTo>
                    <a:pt x="0" y="778828"/>
                  </a:moveTo>
                  <a:lnTo>
                    <a:pt x="1381188" y="778828"/>
                  </a:lnTo>
                  <a:lnTo>
                    <a:pt x="1381188" y="0"/>
                  </a:lnTo>
                  <a:lnTo>
                    <a:pt x="0" y="0"/>
                  </a:lnTo>
                  <a:lnTo>
                    <a:pt x="0" y="778828"/>
                  </a:lnTo>
                  <a:close/>
                </a:path>
              </a:pathLst>
            </a:custGeom>
            <a:solidFill>
              <a:srgbClr val="E3E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3495661" y="8768145"/>
              <a:ext cx="1381760" cy="131445"/>
            </a:xfrm>
            <a:custGeom>
              <a:avLst/>
              <a:gdLst/>
              <a:ahLst/>
              <a:cxnLst/>
              <a:rect l="l" t="t" r="r" b="b"/>
              <a:pathLst>
                <a:path w="1381759" h="131445">
                  <a:moveTo>
                    <a:pt x="1381188" y="131377"/>
                  </a:moveTo>
                  <a:lnTo>
                    <a:pt x="0" y="131377"/>
                  </a:lnTo>
                  <a:lnTo>
                    <a:pt x="0" y="0"/>
                  </a:lnTo>
                  <a:lnTo>
                    <a:pt x="1381188" y="0"/>
                  </a:lnTo>
                  <a:lnTo>
                    <a:pt x="1381188" y="131377"/>
                  </a:lnTo>
                  <a:close/>
                </a:path>
              </a:pathLst>
            </a:custGeom>
            <a:solidFill>
              <a:srgbClr val="F16B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3714781" y="7914182"/>
              <a:ext cx="942975" cy="941705"/>
            </a:xfrm>
            <a:custGeom>
              <a:avLst/>
              <a:gdLst/>
              <a:ahLst/>
              <a:cxnLst/>
              <a:rect l="l" t="t" r="r" b="b"/>
              <a:pathLst>
                <a:path w="942975" h="941704">
                  <a:moveTo>
                    <a:pt x="197891" y="0"/>
                  </a:moveTo>
                  <a:lnTo>
                    <a:pt x="0" y="0"/>
                  </a:lnTo>
                  <a:lnTo>
                    <a:pt x="0" y="75145"/>
                  </a:lnTo>
                  <a:lnTo>
                    <a:pt x="197891" y="75145"/>
                  </a:lnTo>
                  <a:lnTo>
                    <a:pt x="197891" y="0"/>
                  </a:lnTo>
                  <a:close/>
                </a:path>
                <a:path w="942975" h="941704">
                  <a:moveTo>
                    <a:pt x="628929" y="730694"/>
                  </a:moveTo>
                  <a:lnTo>
                    <a:pt x="313563" y="730694"/>
                  </a:lnTo>
                  <a:lnTo>
                    <a:pt x="313563" y="941247"/>
                  </a:lnTo>
                  <a:lnTo>
                    <a:pt x="628929" y="941247"/>
                  </a:lnTo>
                  <a:lnTo>
                    <a:pt x="628929" y="730694"/>
                  </a:lnTo>
                  <a:close/>
                </a:path>
                <a:path w="942975" h="941704">
                  <a:moveTo>
                    <a:pt x="942936" y="0"/>
                  </a:moveTo>
                  <a:lnTo>
                    <a:pt x="745045" y="0"/>
                  </a:lnTo>
                  <a:lnTo>
                    <a:pt x="745045" y="75145"/>
                  </a:lnTo>
                  <a:lnTo>
                    <a:pt x="942936" y="75145"/>
                  </a:lnTo>
                  <a:lnTo>
                    <a:pt x="942936" y="0"/>
                  </a:lnTo>
                  <a:close/>
                </a:path>
              </a:pathLst>
            </a:custGeom>
            <a:solidFill>
              <a:srgbClr val="5B91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3885113" y="8603932"/>
              <a:ext cx="602615" cy="295910"/>
            </a:xfrm>
            <a:custGeom>
              <a:avLst/>
              <a:gdLst/>
              <a:ahLst/>
              <a:cxnLst/>
              <a:rect l="l" t="t" r="r" b="b"/>
              <a:pathLst>
                <a:path w="602615" h="295909">
                  <a:moveTo>
                    <a:pt x="602272" y="251498"/>
                  </a:moveTo>
                  <a:lnTo>
                    <a:pt x="555726" y="251498"/>
                  </a:lnTo>
                  <a:lnTo>
                    <a:pt x="555726" y="0"/>
                  </a:lnTo>
                  <a:lnTo>
                    <a:pt x="514159" y="0"/>
                  </a:lnTo>
                  <a:lnTo>
                    <a:pt x="514159" y="251498"/>
                  </a:lnTo>
                  <a:lnTo>
                    <a:pt x="88112" y="251498"/>
                  </a:lnTo>
                  <a:lnTo>
                    <a:pt x="88112" y="0"/>
                  </a:lnTo>
                  <a:lnTo>
                    <a:pt x="46545" y="0"/>
                  </a:lnTo>
                  <a:lnTo>
                    <a:pt x="46545" y="251498"/>
                  </a:lnTo>
                  <a:lnTo>
                    <a:pt x="0" y="251498"/>
                  </a:lnTo>
                  <a:lnTo>
                    <a:pt x="0" y="295592"/>
                  </a:lnTo>
                  <a:lnTo>
                    <a:pt x="602272" y="295592"/>
                  </a:lnTo>
                  <a:lnTo>
                    <a:pt x="602272" y="25149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3565238" y="8055012"/>
              <a:ext cx="1242060" cy="844550"/>
            </a:xfrm>
            <a:custGeom>
              <a:avLst/>
              <a:gdLst/>
              <a:ahLst/>
              <a:cxnLst/>
              <a:rect l="l" t="t" r="r" b="b"/>
              <a:pathLst>
                <a:path w="1242059" h="844550">
                  <a:moveTo>
                    <a:pt x="149542" y="226314"/>
                  </a:moveTo>
                  <a:lnTo>
                    <a:pt x="0" y="226314"/>
                  </a:lnTo>
                  <a:lnTo>
                    <a:pt x="0" y="404482"/>
                  </a:lnTo>
                  <a:lnTo>
                    <a:pt x="149542" y="404482"/>
                  </a:lnTo>
                  <a:lnTo>
                    <a:pt x="149542" y="226314"/>
                  </a:lnTo>
                  <a:close/>
                </a:path>
                <a:path w="1242059" h="844550">
                  <a:moveTo>
                    <a:pt x="149542" y="0"/>
                  </a:moveTo>
                  <a:lnTo>
                    <a:pt x="0" y="0"/>
                  </a:lnTo>
                  <a:lnTo>
                    <a:pt x="0" y="178168"/>
                  </a:lnTo>
                  <a:lnTo>
                    <a:pt x="149542" y="178168"/>
                  </a:lnTo>
                  <a:lnTo>
                    <a:pt x="149542" y="0"/>
                  </a:lnTo>
                  <a:close/>
                </a:path>
                <a:path w="1242059" h="844550">
                  <a:moveTo>
                    <a:pt x="259334" y="452183"/>
                  </a:moveTo>
                  <a:lnTo>
                    <a:pt x="0" y="452183"/>
                  </a:lnTo>
                  <a:lnTo>
                    <a:pt x="0" y="661390"/>
                  </a:lnTo>
                  <a:lnTo>
                    <a:pt x="259334" y="661390"/>
                  </a:lnTo>
                  <a:lnTo>
                    <a:pt x="259334" y="452183"/>
                  </a:lnTo>
                  <a:close/>
                </a:path>
                <a:path w="1242059" h="844550">
                  <a:moveTo>
                    <a:pt x="366420" y="226314"/>
                  </a:moveTo>
                  <a:lnTo>
                    <a:pt x="216865" y="226314"/>
                  </a:lnTo>
                  <a:lnTo>
                    <a:pt x="216865" y="404482"/>
                  </a:lnTo>
                  <a:lnTo>
                    <a:pt x="366420" y="404482"/>
                  </a:lnTo>
                  <a:lnTo>
                    <a:pt x="366420" y="226314"/>
                  </a:lnTo>
                  <a:close/>
                </a:path>
                <a:path w="1242059" h="844550">
                  <a:moveTo>
                    <a:pt x="366420" y="0"/>
                  </a:moveTo>
                  <a:lnTo>
                    <a:pt x="216865" y="0"/>
                  </a:lnTo>
                  <a:lnTo>
                    <a:pt x="216865" y="178625"/>
                  </a:lnTo>
                  <a:lnTo>
                    <a:pt x="366420" y="178625"/>
                  </a:lnTo>
                  <a:lnTo>
                    <a:pt x="366420" y="0"/>
                  </a:lnTo>
                  <a:close/>
                </a:path>
                <a:path w="1242059" h="844550">
                  <a:moveTo>
                    <a:pt x="583285" y="226314"/>
                  </a:moveTo>
                  <a:lnTo>
                    <a:pt x="433730" y="226314"/>
                  </a:lnTo>
                  <a:lnTo>
                    <a:pt x="433730" y="404482"/>
                  </a:lnTo>
                  <a:lnTo>
                    <a:pt x="583285" y="404482"/>
                  </a:lnTo>
                  <a:lnTo>
                    <a:pt x="583285" y="226314"/>
                  </a:lnTo>
                  <a:close/>
                </a:path>
                <a:path w="1242059" h="844550">
                  <a:moveTo>
                    <a:pt x="583285" y="0"/>
                  </a:moveTo>
                  <a:lnTo>
                    <a:pt x="433730" y="0"/>
                  </a:lnTo>
                  <a:lnTo>
                    <a:pt x="433730" y="178625"/>
                  </a:lnTo>
                  <a:lnTo>
                    <a:pt x="583285" y="178625"/>
                  </a:lnTo>
                  <a:lnTo>
                    <a:pt x="583285" y="0"/>
                  </a:lnTo>
                  <a:close/>
                </a:path>
                <a:path w="1242059" h="844550">
                  <a:moveTo>
                    <a:pt x="808291" y="226314"/>
                  </a:moveTo>
                  <a:lnTo>
                    <a:pt x="658736" y="226314"/>
                  </a:lnTo>
                  <a:lnTo>
                    <a:pt x="658736" y="404482"/>
                  </a:lnTo>
                  <a:lnTo>
                    <a:pt x="808291" y="404482"/>
                  </a:lnTo>
                  <a:lnTo>
                    <a:pt x="808291" y="226314"/>
                  </a:lnTo>
                  <a:close/>
                </a:path>
                <a:path w="1242059" h="844550">
                  <a:moveTo>
                    <a:pt x="808291" y="0"/>
                  </a:moveTo>
                  <a:lnTo>
                    <a:pt x="658736" y="0"/>
                  </a:lnTo>
                  <a:lnTo>
                    <a:pt x="658736" y="178168"/>
                  </a:lnTo>
                  <a:lnTo>
                    <a:pt x="808291" y="178168"/>
                  </a:lnTo>
                  <a:lnTo>
                    <a:pt x="808291" y="0"/>
                  </a:lnTo>
                  <a:close/>
                </a:path>
                <a:path w="1242059" h="844550">
                  <a:moveTo>
                    <a:pt x="922147" y="800417"/>
                  </a:moveTo>
                  <a:lnTo>
                    <a:pt x="875601" y="800417"/>
                  </a:lnTo>
                  <a:lnTo>
                    <a:pt x="875601" y="548919"/>
                  </a:lnTo>
                  <a:lnTo>
                    <a:pt x="834034" y="548919"/>
                  </a:lnTo>
                  <a:lnTo>
                    <a:pt x="834034" y="800417"/>
                  </a:lnTo>
                  <a:lnTo>
                    <a:pt x="407987" y="800417"/>
                  </a:lnTo>
                  <a:lnTo>
                    <a:pt x="407987" y="548919"/>
                  </a:lnTo>
                  <a:lnTo>
                    <a:pt x="366420" y="548919"/>
                  </a:lnTo>
                  <a:lnTo>
                    <a:pt x="366420" y="800417"/>
                  </a:lnTo>
                  <a:lnTo>
                    <a:pt x="319874" y="800417"/>
                  </a:lnTo>
                  <a:lnTo>
                    <a:pt x="319874" y="844511"/>
                  </a:lnTo>
                  <a:lnTo>
                    <a:pt x="922147" y="844511"/>
                  </a:lnTo>
                  <a:lnTo>
                    <a:pt x="922147" y="800417"/>
                  </a:lnTo>
                  <a:close/>
                </a:path>
                <a:path w="1242059" h="844550">
                  <a:moveTo>
                    <a:pt x="1025156" y="226314"/>
                  </a:moveTo>
                  <a:lnTo>
                    <a:pt x="875601" y="226314"/>
                  </a:lnTo>
                  <a:lnTo>
                    <a:pt x="875601" y="404482"/>
                  </a:lnTo>
                  <a:lnTo>
                    <a:pt x="1025156" y="404482"/>
                  </a:lnTo>
                  <a:lnTo>
                    <a:pt x="1025156" y="226314"/>
                  </a:lnTo>
                  <a:close/>
                </a:path>
                <a:path w="1242059" h="844550">
                  <a:moveTo>
                    <a:pt x="1025156" y="0"/>
                  </a:moveTo>
                  <a:lnTo>
                    <a:pt x="875601" y="0"/>
                  </a:lnTo>
                  <a:lnTo>
                    <a:pt x="875601" y="178168"/>
                  </a:lnTo>
                  <a:lnTo>
                    <a:pt x="1025156" y="178168"/>
                  </a:lnTo>
                  <a:lnTo>
                    <a:pt x="1025156" y="0"/>
                  </a:lnTo>
                  <a:close/>
                </a:path>
                <a:path w="1242059" h="844550">
                  <a:moveTo>
                    <a:pt x="1241577" y="452183"/>
                  </a:moveTo>
                  <a:lnTo>
                    <a:pt x="982230" y="452183"/>
                  </a:lnTo>
                  <a:lnTo>
                    <a:pt x="982230" y="661390"/>
                  </a:lnTo>
                  <a:lnTo>
                    <a:pt x="1241577" y="661390"/>
                  </a:lnTo>
                  <a:lnTo>
                    <a:pt x="1241577" y="452183"/>
                  </a:lnTo>
                  <a:close/>
                </a:path>
                <a:path w="1242059" h="844550">
                  <a:moveTo>
                    <a:pt x="1242021" y="226314"/>
                  </a:moveTo>
                  <a:lnTo>
                    <a:pt x="1092479" y="226314"/>
                  </a:lnTo>
                  <a:lnTo>
                    <a:pt x="1092479" y="404482"/>
                  </a:lnTo>
                  <a:lnTo>
                    <a:pt x="1242021" y="404482"/>
                  </a:lnTo>
                  <a:lnTo>
                    <a:pt x="1242021" y="226314"/>
                  </a:lnTo>
                  <a:close/>
                </a:path>
                <a:path w="1242059" h="844550">
                  <a:moveTo>
                    <a:pt x="1242021" y="0"/>
                  </a:moveTo>
                  <a:lnTo>
                    <a:pt x="1092479" y="0"/>
                  </a:lnTo>
                  <a:lnTo>
                    <a:pt x="1092479" y="178168"/>
                  </a:lnTo>
                  <a:lnTo>
                    <a:pt x="1242021" y="178168"/>
                  </a:lnTo>
                  <a:lnTo>
                    <a:pt x="1242021" y="0"/>
                  </a:lnTo>
                  <a:close/>
                </a:path>
              </a:pathLst>
            </a:custGeom>
            <a:solidFill>
              <a:srgbClr val="5B91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3579691" y="8069859"/>
              <a:ext cx="1213485" cy="786130"/>
            </a:xfrm>
            <a:custGeom>
              <a:avLst/>
              <a:gdLst/>
              <a:ahLst/>
              <a:cxnLst/>
              <a:rect l="l" t="t" r="r" b="b"/>
              <a:pathLst>
                <a:path w="1213484" h="786129">
                  <a:moveTo>
                    <a:pt x="117475" y="225869"/>
                  </a:moveTo>
                  <a:lnTo>
                    <a:pt x="2717" y="225869"/>
                  </a:lnTo>
                  <a:lnTo>
                    <a:pt x="2717" y="375246"/>
                  </a:lnTo>
                  <a:lnTo>
                    <a:pt x="117475" y="375246"/>
                  </a:lnTo>
                  <a:lnTo>
                    <a:pt x="117475" y="225869"/>
                  </a:lnTo>
                  <a:close/>
                </a:path>
                <a:path w="1213484" h="786129">
                  <a:moveTo>
                    <a:pt x="117475" y="0"/>
                  </a:moveTo>
                  <a:lnTo>
                    <a:pt x="2717" y="0"/>
                  </a:lnTo>
                  <a:lnTo>
                    <a:pt x="2717" y="149377"/>
                  </a:lnTo>
                  <a:lnTo>
                    <a:pt x="117475" y="149377"/>
                  </a:lnTo>
                  <a:lnTo>
                    <a:pt x="117475" y="0"/>
                  </a:lnTo>
                  <a:close/>
                </a:path>
                <a:path w="1213484" h="786129">
                  <a:moveTo>
                    <a:pt x="230428" y="451726"/>
                  </a:moveTo>
                  <a:lnTo>
                    <a:pt x="0" y="451726"/>
                  </a:lnTo>
                  <a:lnTo>
                    <a:pt x="0" y="632155"/>
                  </a:lnTo>
                  <a:lnTo>
                    <a:pt x="230428" y="632155"/>
                  </a:lnTo>
                  <a:lnTo>
                    <a:pt x="230428" y="451726"/>
                  </a:lnTo>
                  <a:close/>
                </a:path>
                <a:path w="1213484" h="786129">
                  <a:moveTo>
                    <a:pt x="334797" y="225869"/>
                  </a:moveTo>
                  <a:lnTo>
                    <a:pt x="219583" y="225869"/>
                  </a:lnTo>
                  <a:lnTo>
                    <a:pt x="219583" y="375246"/>
                  </a:lnTo>
                  <a:lnTo>
                    <a:pt x="334340" y="375246"/>
                  </a:lnTo>
                  <a:lnTo>
                    <a:pt x="334797" y="225869"/>
                  </a:lnTo>
                  <a:close/>
                </a:path>
                <a:path w="1213484" h="786129">
                  <a:moveTo>
                    <a:pt x="334797" y="0"/>
                  </a:moveTo>
                  <a:lnTo>
                    <a:pt x="219583" y="0"/>
                  </a:lnTo>
                  <a:lnTo>
                    <a:pt x="219583" y="149377"/>
                  </a:lnTo>
                  <a:lnTo>
                    <a:pt x="334340" y="149377"/>
                  </a:lnTo>
                  <a:lnTo>
                    <a:pt x="334797" y="0"/>
                  </a:lnTo>
                  <a:close/>
                </a:path>
                <a:path w="1213484" h="786129">
                  <a:moveTo>
                    <a:pt x="551662" y="225869"/>
                  </a:moveTo>
                  <a:lnTo>
                    <a:pt x="436905" y="225869"/>
                  </a:lnTo>
                  <a:lnTo>
                    <a:pt x="436905" y="375246"/>
                  </a:lnTo>
                  <a:lnTo>
                    <a:pt x="551662" y="375246"/>
                  </a:lnTo>
                  <a:lnTo>
                    <a:pt x="551662" y="225869"/>
                  </a:lnTo>
                  <a:close/>
                </a:path>
                <a:path w="1213484" h="786129">
                  <a:moveTo>
                    <a:pt x="551662" y="0"/>
                  </a:moveTo>
                  <a:lnTo>
                    <a:pt x="436905" y="0"/>
                  </a:lnTo>
                  <a:lnTo>
                    <a:pt x="436905" y="149377"/>
                  </a:lnTo>
                  <a:lnTo>
                    <a:pt x="551662" y="149377"/>
                  </a:lnTo>
                  <a:lnTo>
                    <a:pt x="551662" y="0"/>
                  </a:lnTo>
                  <a:close/>
                </a:path>
                <a:path w="1213484" h="786129">
                  <a:moveTo>
                    <a:pt x="593229" y="593458"/>
                  </a:moveTo>
                  <a:lnTo>
                    <a:pt x="469887" y="593458"/>
                  </a:lnTo>
                  <a:lnTo>
                    <a:pt x="469887" y="785571"/>
                  </a:lnTo>
                  <a:lnTo>
                    <a:pt x="593229" y="785571"/>
                  </a:lnTo>
                  <a:lnTo>
                    <a:pt x="593229" y="593458"/>
                  </a:lnTo>
                  <a:close/>
                </a:path>
                <a:path w="1213484" h="786129">
                  <a:moveTo>
                    <a:pt x="742784" y="593458"/>
                  </a:moveTo>
                  <a:lnTo>
                    <a:pt x="619429" y="593458"/>
                  </a:lnTo>
                  <a:lnTo>
                    <a:pt x="619429" y="785571"/>
                  </a:lnTo>
                  <a:lnTo>
                    <a:pt x="742784" y="785571"/>
                  </a:lnTo>
                  <a:lnTo>
                    <a:pt x="742784" y="593458"/>
                  </a:lnTo>
                  <a:close/>
                </a:path>
                <a:path w="1213484" h="786129">
                  <a:moveTo>
                    <a:pt x="776211" y="225869"/>
                  </a:moveTo>
                  <a:lnTo>
                    <a:pt x="661454" y="225869"/>
                  </a:lnTo>
                  <a:lnTo>
                    <a:pt x="661454" y="375246"/>
                  </a:lnTo>
                  <a:lnTo>
                    <a:pt x="776211" y="375246"/>
                  </a:lnTo>
                  <a:lnTo>
                    <a:pt x="776211" y="225869"/>
                  </a:lnTo>
                  <a:close/>
                </a:path>
                <a:path w="1213484" h="786129">
                  <a:moveTo>
                    <a:pt x="776211" y="0"/>
                  </a:moveTo>
                  <a:lnTo>
                    <a:pt x="661454" y="0"/>
                  </a:lnTo>
                  <a:lnTo>
                    <a:pt x="661454" y="148932"/>
                  </a:lnTo>
                  <a:lnTo>
                    <a:pt x="776211" y="148932"/>
                  </a:lnTo>
                  <a:lnTo>
                    <a:pt x="776211" y="0"/>
                  </a:lnTo>
                  <a:close/>
                </a:path>
                <a:path w="1213484" h="786129">
                  <a:moveTo>
                    <a:pt x="993089" y="225869"/>
                  </a:moveTo>
                  <a:lnTo>
                    <a:pt x="878319" y="225869"/>
                  </a:lnTo>
                  <a:lnTo>
                    <a:pt x="878319" y="375246"/>
                  </a:lnTo>
                  <a:lnTo>
                    <a:pt x="993089" y="375246"/>
                  </a:lnTo>
                  <a:lnTo>
                    <a:pt x="993089" y="225869"/>
                  </a:lnTo>
                  <a:close/>
                </a:path>
                <a:path w="1213484" h="786129">
                  <a:moveTo>
                    <a:pt x="993089" y="0"/>
                  </a:moveTo>
                  <a:lnTo>
                    <a:pt x="878319" y="0"/>
                  </a:lnTo>
                  <a:lnTo>
                    <a:pt x="878319" y="148932"/>
                  </a:lnTo>
                  <a:lnTo>
                    <a:pt x="993089" y="148932"/>
                  </a:lnTo>
                  <a:lnTo>
                    <a:pt x="993089" y="0"/>
                  </a:lnTo>
                  <a:close/>
                </a:path>
                <a:path w="1213484" h="786129">
                  <a:moveTo>
                    <a:pt x="1209954" y="225869"/>
                  </a:moveTo>
                  <a:lnTo>
                    <a:pt x="1095197" y="225869"/>
                  </a:lnTo>
                  <a:lnTo>
                    <a:pt x="1095197" y="375246"/>
                  </a:lnTo>
                  <a:lnTo>
                    <a:pt x="1209954" y="375246"/>
                  </a:lnTo>
                  <a:lnTo>
                    <a:pt x="1209954" y="225869"/>
                  </a:lnTo>
                  <a:close/>
                </a:path>
                <a:path w="1213484" h="786129">
                  <a:moveTo>
                    <a:pt x="1209954" y="0"/>
                  </a:moveTo>
                  <a:lnTo>
                    <a:pt x="1095197" y="0"/>
                  </a:lnTo>
                  <a:lnTo>
                    <a:pt x="1095197" y="148932"/>
                  </a:lnTo>
                  <a:lnTo>
                    <a:pt x="1209954" y="148932"/>
                  </a:lnTo>
                  <a:lnTo>
                    <a:pt x="1209954" y="0"/>
                  </a:lnTo>
                  <a:close/>
                </a:path>
                <a:path w="1213484" h="786129">
                  <a:moveTo>
                    <a:pt x="1213116" y="451726"/>
                  </a:moveTo>
                  <a:lnTo>
                    <a:pt x="982687" y="451726"/>
                  </a:lnTo>
                  <a:lnTo>
                    <a:pt x="982687" y="632155"/>
                  </a:lnTo>
                  <a:lnTo>
                    <a:pt x="1213116" y="632155"/>
                  </a:lnTo>
                  <a:lnTo>
                    <a:pt x="1213116" y="451726"/>
                  </a:lnTo>
                  <a:close/>
                </a:path>
              </a:pathLst>
            </a:custGeom>
            <a:solidFill>
              <a:srgbClr val="ABD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3885122" y="7852989"/>
              <a:ext cx="602615" cy="751205"/>
            </a:xfrm>
            <a:custGeom>
              <a:avLst/>
              <a:gdLst/>
              <a:ahLst/>
              <a:cxnLst/>
              <a:rect l="l" t="t" r="r" b="b"/>
              <a:pathLst>
                <a:path w="602615" h="751204">
                  <a:moveTo>
                    <a:pt x="602265" y="750930"/>
                  </a:moveTo>
                  <a:lnTo>
                    <a:pt x="0" y="750930"/>
                  </a:lnTo>
                  <a:lnTo>
                    <a:pt x="0" y="640248"/>
                  </a:lnTo>
                  <a:lnTo>
                    <a:pt x="602265" y="640248"/>
                  </a:lnTo>
                  <a:lnTo>
                    <a:pt x="602265" y="750930"/>
                  </a:lnTo>
                  <a:close/>
                </a:path>
                <a:path w="602615" h="751204">
                  <a:moveTo>
                    <a:pt x="358286" y="175472"/>
                  </a:moveTo>
                  <a:lnTo>
                    <a:pt x="244430" y="175472"/>
                  </a:lnTo>
                  <a:lnTo>
                    <a:pt x="232316" y="173025"/>
                  </a:lnTo>
                  <a:lnTo>
                    <a:pt x="222404" y="166360"/>
                  </a:lnTo>
                  <a:lnTo>
                    <a:pt x="215711" y="156490"/>
                  </a:lnTo>
                  <a:lnTo>
                    <a:pt x="213255" y="144426"/>
                  </a:lnTo>
                  <a:lnTo>
                    <a:pt x="213255" y="31045"/>
                  </a:lnTo>
                  <a:lnTo>
                    <a:pt x="215711" y="18981"/>
                  </a:lnTo>
                  <a:lnTo>
                    <a:pt x="222404" y="9111"/>
                  </a:lnTo>
                  <a:lnTo>
                    <a:pt x="232316" y="2446"/>
                  </a:lnTo>
                  <a:lnTo>
                    <a:pt x="244430" y="0"/>
                  </a:lnTo>
                  <a:lnTo>
                    <a:pt x="358286" y="0"/>
                  </a:lnTo>
                  <a:lnTo>
                    <a:pt x="370401" y="2446"/>
                  </a:lnTo>
                  <a:lnTo>
                    <a:pt x="380312" y="9111"/>
                  </a:lnTo>
                  <a:lnTo>
                    <a:pt x="387005" y="18981"/>
                  </a:lnTo>
                  <a:lnTo>
                    <a:pt x="389461" y="31045"/>
                  </a:lnTo>
                  <a:lnTo>
                    <a:pt x="389461" y="144426"/>
                  </a:lnTo>
                  <a:lnTo>
                    <a:pt x="387005" y="156490"/>
                  </a:lnTo>
                  <a:lnTo>
                    <a:pt x="380312" y="166360"/>
                  </a:lnTo>
                  <a:lnTo>
                    <a:pt x="370401" y="173025"/>
                  </a:lnTo>
                  <a:lnTo>
                    <a:pt x="358286" y="175472"/>
                  </a:lnTo>
                  <a:close/>
                </a:path>
              </a:pathLst>
            </a:custGeom>
            <a:solidFill>
              <a:srgbClr val="F16B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3946568" y="7876385"/>
              <a:ext cx="478155" cy="708660"/>
            </a:xfrm>
            <a:custGeom>
              <a:avLst/>
              <a:gdLst/>
              <a:ahLst/>
              <a:cxnLst/>
              <a:rect l="l" t="t" r="r" b="b"/>
              <a:pathLst>
                <a:path w="478155" h="708659">
                  <a:moveTo>
                    <a:pt x="258436" y="45442"/>
                  </a:moveTo>
                  <a:lnTo>
                    <a:pt x="220484" y="45442"/>
                  </a:lnTo>
                  <a:lnTo>
                    <a:pt x="220484" y="0"/>
                  </a:lnTo>
                  <a:lnTo>
                    <a:pt x="258436" y="0"/>
                  </a:lnTo>
                  <a:lnTo>
                    <a:pt x="258436" y="45442"/>
                  </a:lnTo>
                  <a:close/>
                </a:path>
                <a:path w="478155" h="708659">
                  <a:moveTo>
                    <a:pt x="304069" y="83236"/>
                  </a:moveTo>
                  <a:lnTo>
                    <a:pt x="174850" y="83236"/>
                  </a:lnTo>
                  <a:lnTo>
                    <a:pt x="174850" y="45442"/>
                  </a:lnTo>
                  <a:lnTo>
                    <a:pt x="304069" y="45442"/>
                  </a:lnTo>
                  <a:lnTo>
                    <a:pt x="304069" y="83236"/>
                  </a:lnTo>
                  <a:close/>
                </a:path>
                <a:path w="478155" h="708659">
                  <a:moveTo>
                    <a:pt x="258436" y="128679"/>
                  </a:moveTo>
                  <a:lnTo>
                    <a:pt x="220484" y="128679"/>
                  </a:lnTo>
                  <a:lnTo>
                    <a:pt x="220484" y="83236"/>
                  </a:lnTo>
                  <a:lnTo>
                    <a:pt x="258436" y="83236"/>
                  </a:lnTo>
                  <a:lnTo>
                    <a:pt x="258436" y="128679"/>
                  </a:lnTo>
                  <a:close/>
                </a:path>
                <a:path w="478155" h="708659">
                  <a:moveTo>
                    <a:pt x="7229" y="708187"/>
                  </a:moveTo>
                  <a:lnTo>
                    <a:pt x="4517" y="708187"/>
                  </a:lnTo>
                  <a:lnTo>
                    <a:pt x="903" y="706387"/>
                  </a:lnTo>
                  <a:lnTo>
                    <a:pt x="0" y="705487"/>
                  </a:lnTo>
                  <a:lnTo>
                    <a:pt x="0" y="633049"/>
                  </a:lnTo>
                  <a:lnTo>
                    <a:pt x="904" y="632149"/>
                  </a:lnTo>
                  <a:lnTo>
                    <a:pt x="1807" y="631699"/>
                  </a:lnTo>
                  <a:lnTo>
                    <a:pt x="4517" y="630799"/>
                  </a:lnTo>
                  <a:lnTo>
                    <a:pt x="7229" y="630799"/>
                  </a:lnTo>
                  <a:lnTo>
                    <a:pt x="9939" y="631699"/>
                  </a:lnTo>
                  <a:lnTo>
                    <a:pt x="10843" y="632149"/>
                  </a:lnTo>
                  <a:lnTo>
                    <a:pt x="11747" y="633049"/>
                  </a:lnTo>
                  <a:lnTo>
                    <a:pt x="11747" y="663644"/>
                  </a:lnTo>
                  <a:lnTo>
                    <a:pt x="51054" y="663644"/>
                  </a:lnTo>
                  <a:lnTo>
                    <a:pt x="51054" y="672192"/>
                  </a:lnTo>
                  <a:lnTo>
                    <a:pt x="11747" y="672192"/>
                  </a:lnTo>
                  <a:lnTo>
                    <a:pt x="11747" y="705487"/>
                  </a:lnTo>
                  <a:lnTo>
                    <a:pt x="10843" y="706387"/>
                  </a:lnTo>
                  <a:lnTo>
                    <a:pt x="7229" y="708187"/>
                  </a:lnTo>
                  <a:close/>
                </a:path>
                <a:path w="478155" h="708659">
                  <a:moveTo>
                    <a:pt x="51054" y="663644"/>
                  </a:moveTo>
                  <a:lnTo>
                    <a:pt x="39307" y="663644"/>
                  </a:lnTo>
                  <a:lnTo>
                    <a:pt x="39307" y="633049"/>
                  </a:lnTo>
                  <a:lnTo>
                    <a:pt x="40211" y="632149"/>
                  </a:lnTo>
                  <a:lnTo>
                    <a:pt x="41114" y="631699"/>
                  </a:lnTo>
                  <a:lnTo>
                    <a:pt x="43825" y="630799"/>
                  </a:lnTo>
                  <a:lnTo>
                    <a:pt x="46536" y="630799"/>
                  </a:lnTo>
                  <a:lnTo>
                    <a:pt x="49247" y="631699"/>
                  </a:lnTo>
                  <a:lnTo>
                    <a:pt x="50150" y="632149"/>
                  </a:lnTo>
                  <a:lnTo>
                    <a:pt x="51054" y="633049"/>
                  </a:lnTo>
                  <a:lnTo>
                    <a:pt x="51054" y="663644"/>
                  </a:lnTo>
                  <a:close/>
                </a:path>
                <a:path w="478155" h="708659">
                  <a:moveTo>
                    <a:pt x="46536" y="708187"/>
                  </a:moveTo>
                  <a:lnTo>
                    <a:pt x="43825" y="708187"/>
                  </a:lnTo>
                  <a:lnTo>
                    <a:pt x="40210" y="706387"/>
                  </a:lnTo>
                  <a:lnTo>
                    <a:pt x="39307" y="705487"/>
                  </a:lnTo>
                  <a:lnTo>
                    <a:pt x="39307" y="672192"/>
                  </a:lnTo>
                  <a:lnTo>
                    <a:pt x="51054" y="672192"/>
                  </a:lnTo>
                  <a:lnTo>
                    <a:pt x="51054" y="705487"/>
                  </a:lnTo>
                  <a:lnTo>
                    <a:pt x="50150" y="706387"/>
                  </a:lnTo>
                  <a:lnTo>
                    <a:pt x="46536" y="708187"/>
                  </a:lnTo>
                  <a:close/>
                </a:path>
                <a:path w="478155" h="708659">
                  <a:moveTo>
                    <a:pt x="99850" y="708637"/>
                  </a:moveTo>
                  <a:lnTo>
                    <a:pt x="93524" y="708637"/>
                  </a:lnTo>
                  <a:lnTo>
                    <a:pt x="89910" y="708187"/>
                  </a:lnTo>
                  <a:lnTo>
                    <a:pt x="74097" y="696039"/>
                  </a:lnTo>
                  <a:lnTo>
                    <a:pt x="72741" y="692439"/>
                  </a:lnTo>
                  <a:lnTo>
                    <a:pt x="72290" y="688840"/>
                  </a:lnTo>
                  <a:lnTo>
                    <a:pt x="72290" y="651045"/>
                  </a:lnTo>
                  <a:lnTo>
                    <a:pt x="72741" y="647446"/>
                  </a:lnTo>
                  <a:lnTo>
                    <a:pt x="74097" y="643847"/>
                  </a:lnTo>
                  <a:lnTo>
                    <a:pt x="75001" y="641147"/>
                  </a:lnTo>
                  <a:lnTo>
                    <a:pt x="93525" y="631249"/>
                  </a:lnTo>
                  <a:lnTo>
                    <a:pt x="99850" y="631249"/>
                  </a:lnTo>
                  <a:lnTo>
                    <a:pt x="117621" y="640697"/>
                  </a:lnTo>
                  <a:lnTo>
                    <a:pt x="93073" y="640697"/>
                  </a:lnTo>
                  <a:lnTo>
                    <a:pt x="89910" y="642047"/>
                  </a:lnTo>
                  <a:lnTo>
                    <a:pt x="87199" y="644297"/>
                  </a:lnTo>
                  <a:lnTo>
                    <a:pt x="84940" y="646996"/>
                  </a:lnTo>
                  <a:lnTo>
                    <a:pt x="83585" y="651045"/>
                  </a:lnTo>
                  <a:lnTo>
                    <a:pt x="84037" y="654645"/>
                  </a:lnTo>
                  <a:lnTo>
                    <a:pt x="84037" y="685240"/>
                  </a:lnTo>
                  <a:lnTo>
                    <a:pt x="93072" y="699188"/>
                  </a:lnTo>
                  <a:lnTo>
                    <a:pt x="117621" y="699188"/>
                  </a:lnTo>
                  <a:lnTo>
                    <a:pt x="116115" y="701438"/>
                  </a:lnTo>
                  <a:lnTo>
                    <a:pt x="111597" y="705037"/>
                  </a:lnTo>
                  <a:lnTo>
                    <a:pt x="108886" y="706387"/>
                  </a:lnTo>
                  <a:lnTo>
                    <a:pt x="106175" y="707287"/>
                  </a:lnTo>
                  <a:lnTo>
                    <a:pt x="103013" y="708187"/>
                  </a:lnTo>
                  <a:lnTo>
                    <a:pt x="99850" y="708637"/>
                  </a:lnTo>
                  <a:close/>
                </a:path>
                <a:path w="478155" h="708659">
                  <a:moveTo>
                    <a:pt x="117621" y="699188"/>
                  </a:moveTo>
                  <a:lnTo>
                    <a:pt x="100302" y="699188"/>
                  </a:lnTo>
                  <a:lnTo>
                    <a:pt x="103464" y="697839"/>
                  </a:lnTo>
                  <a:lnTo>
                    <a:pt x="106175" y="695589"/>
                  </a:lnTo>
                  <a:lnTo>
                    <a:pt x="108886" y="692889"/>
                  </a:lnTo>
                  <a:lnTo>
                    <a:pt x="110242" y="688840"/>
                  </a:lnTo>
                  <a:lnTo>
                    <a:pt x="109790" y="685240"/>
                  </a:lnTo>
                  <a:lnTo>
                    <a:pt x="109790" y="654645"/>
                  </a:lnTo>
                  <a:lnTo>
                    <a:pt x="100302" y="641147"/>
                  </a:lnTo>
                  <a:lnTo>
                    <a:pt x="96687" y="641147"/>
                  </a:lnTo>
                  <a:lnTo>
                    <a:pt x="93073" y="640697"/>
                  </a:lnTo>
                  <a:lnTo>
                    <a:pt x="117621" y="640697"/>
                  </a:lnTo>
                  <a:lnTo>
                    <a:pt x="117922" y="641147"/>
                  </a:lnTo>
                  <a:lnTo>
                    <a:pt x="119278" y="643847"/>
                  </a:lnTo>
                  <a:lnTo>
                    <a:pt x="120633" y="647446"/>
                  </a:lnTo>
                  <a:lnTo>
                    <a:pt x="121085" y="651045"/>
                  </a:lnTo>
                  <a:lnTo>
                    <a:pt x="121085" y="688840"/>
                  </a:lnTo>
                  <a:lnTo>
                    <a:pt x="120633" y="692439"/>
                  </a:lnTo>
                  <a:lnTo>
                    <a:pt x="119278" y="696039"/>
                  </a:lnTo>
                  <a:lnTo>
                    <a:pt x="117922" y="698738"/>
                  </a:lnTo>
                  <a:lnTo>
                    <a:pt x="117621" y="699188"/>
                  </a:lnTo>
                  <a:close/>
                </a:path>
                <a:path w="478155" h="708659">
                  <a:moveTo>
                    <a:pt x="100302" y="699188"/>
                  </a:moveTo>
                  <a:lnTo>
                    <a:pt x="93075" y="699188"/>
                  </a:lnTo>
                  <a:lnTo>
                    <a:pt x="96689" y="698738"/>
                  </a:lnTo>
                  <a:lnTo>
                    <a:pt x="100302" y="699188"/>
                  </a:lnTo>
                  <a:close/>
                </a:path>
                <a:path w="478155" h="708659">
                  <a:moveTo>
                    <a:pt x="184791" y="698738"/>
                  </a:moveTo>
                  <a:lnTo>
                    <a:pt x="159489" y="698738"/>
                  </a:lnTo>
                  <a:lnTo>
                    <a:pt x="162200" y="698288"/>
                  </a:lnTo>
                  <a:lnTo>
                    <a:pt x="165814" y="698288"/>
                  </a:lnTo>
                  <a:lnTo>
                    <a:pt x="168977" y="697389"/>
                  </a:lnTo>
                  <a:lnTo>
                    <a:pt x="172139" y="695589"/>
                  </a:lnTo>
                  <a:lnTo>
                    <a:pt x="174850" y="693789"/>
                  </a:lnTo>
                  <a:lnTo>
                    <a:pt x="176206" y="690190"/>
                  </a:lnTo>
                  <a:lnTo>
                    <a:pt x="176206" y="684341"/>
                  </a:lnTo>
                  <a:lnTo>
                    <a:pt x="154971" y="669943"/>
                  </a:lnTo>
                  <a:lnTo>
                    <a:pt x="152260" y="668593"/>
                  </a:lnTo>
                  <a:lnTo>
                    <a:pt x="149549" y="666794"/>
                  </a:lnTo>
                  <a:lnTo>
                    <a:pt x="146838" y="665444"/>
                  </a:lnTo>
                  <a:lnTo>
                    <a:pt x="144579" y="663194"/>
                  </a:lnTo>
                  <a:lnTo>
                    <a:pt x="142772" y="660495"/>
                  </a:lnTo>
                  <a:lnTo>
                    <a:pt x="140965" y="657345"/>
                  </a:lnTo>
                  <a:lnTo>
                    <a:pt x="140174" y="654195"/>
                  </a:lnTo>
                  <a:lnTo>
                    <a:pt x="140126" y="646097"/>
                  </a:lnTo>
                  <a:lnTo>
                    <a:pt x="140513" y="643397"/>
                  </a:lnTo>
                  <a:lnTo>
                    <a:pt x="142321" y="640247"/>
                  </a:lnTo>
                  <a:lnTo>
                    <a:pt x="143676" y="637548"/>
                  </a:lnTo>
                  <a:lnTo>
                    <a:pt x="148194" y="633949"/>
                  </a:lnTo>
                  <a:lnTo>
                    <a:pt x="153616" y="631249"/>
                  </a:lnTo>
                  <a:lnTo>
                    <a:pt x="156327" y="630799"/>
                  </a:lnTo>
                  <a:lnTo>
                    <a:pt x="159489" y="630349"/>
                  </a:lnTo>
                  <a:lnTo>
                    <a:pt x="162200" y="629899"/>
                  </a:lnTo>
                  <a:lnTo>
                    <a:pt x="169429" y="629899"/>
                  </a:lnTo>
                  <a:lnTo>
                    <a:pt x="171688" y="630349"/>
                  </a:lnTo>
                  <a:lnTo>
                    <a:pt x="173494" y="630799"/>
                  </a:lnTo>
                  <a:lnTo>
                    <a:pt x="178014" y="631699"/>
                  </a:lnTo>
                  <a:lnTo>
                    <a:pt x="179821" y="632149"/>
                  </a:lnTo>
                  <a:lnTo>
                    <a:pt x="183435" y="633949"/>
                  </a:lnTo>
                  <a:lnTo>
                    <a:pt x="184791" y="634849"/>
                  </a:lnTo>
                  <a:lnTo>
                    <a:pt x="185695" y="636198"/>
                  </a:lnTo>
                  <a:lnTo>
                    <a:pt x="185695" y="637998"/>
                  </a:lnTo>
                  <a:lnTo>
                    <a:pt x="185243" y="638898"/>
                  </a:lnTo>
                  <a:lnTo>
                    <a:pt x="185243" y="639797"/>
                  </a:lnTo>
                  <a:lnTo>
                    <a:pt x="162201" y="639797"/>
                  </a:lnTo>
                  <a:lnTo>
                    <a:pt x="159038" y="640247"/>
                  </a:lnTo>
                  <a:lnTo>
                    <a:pt x="155875" y="642047"/>
                  </a:lnTo>
                  <a:lnTo>
                    <a:pt x="153165" y="643397"/>
                  </a:lnTo>
                  <a:lnTo>
                    <a:pt x="151809" y="646097"/>
                  </a:lnTo>
                  <a:lnTo>
                    <a:pt x="151809" y="651496"/>
                  </a:lnTo>
                  <a:lnTo>
                    <a:pt x="152713" y="654195"/>
                  </a:lnTo>
                  <a:lnTo>
                    <a:pt x="154520" y="655545"/>
                  </a:lnTo>
                  <a:lnTo>
                    <a:pt x="156779" y="657345"/>
                  </a:lnTo>
                  <a:lnTo>
                    <a:pt x="159038" y="658695"/>
                  </a:lnTo>
                  <a:lnTo>
                    <a:pt x="161297" y="659595"/>
                  </a:lnTo>
                  <a:lnTo>
                    <a:pt x="166718" y="662294"/>
                  </a:lnTo>
                  <a:lnTo>
                    <a:pt x="188857" y="689290"/>
                  </a:lnTo>
                  <a:lnTo>
                    <a:pt x="186146" y="696039"/>
                  </a:lnTo>
                  <a:lnTo>
                    <a:pt x="184791" y="698738"/>
                  </a:lnTo>
                  <a:close/>
                </a:path>
                <a:path w="478155" h="708659">
                  <a:moveTo>
                    <a:pt x="181630" y="643397"/>
                  </a:moveTo>
                  <a:lnTo>
                    <a:pt x="179820" y="643397"/>
                  </a:lnTo>
                  <a:lnTo>
                    <a:pt x="178466" y="642947"/>
                  </a:lnTo>
                  <a:lnTo>
                    <a:pt x="175755" y="641597"/>
                  </a:lnTo>
                  <a:lnTo>
                    <a:pt x="171689" y="640247"/>
                  </a:lnTo>
                  <a:lnTo>
                    <a:pt x="169881" y="639797"/>
                  </a:lnTo>
                  <a:lnTo>
                    <a:pt x="185243" y="639797"/>
                  </a:lnTo>
                  <a:lnTo>
                    <a:pt x="185243" y="640247"/>
                  </a:lnTo>
                  <a:lnTo>
                    <a:pt x="184339" y="641148"/>
                  </a:lnTo>
                  <a:lnTo>
                    <a:pt x="184339" y="642047"/>
                  </a:lnTo>
                  <a:lnTo>
                    <a:pt x="183436" y="642497"/>
                  </a:lnTo>
                  <a:lnTo>
                    <a:pt x="182984" y="642947"/>
                  </a:lnTo>
                  <a:lnTo>
                    <a:pt x="181630" y="643397"/>
                  </a:lnTo>
                  <a:close/>
                </a:path>
                <a:path w="478155" h="708659">
                  <a:moveTo>
                    <a:pt x="165814" y="708637"/>
                  </a:moveTo>
                  <a:lnTo>
                    <a:pt x="159489" y="708637"/>
                  </a:lnTo>
                  <a:lnTo>
                    <a:pt x="155874" y="708187"/>
                  </a:lnTo>
                  <a:lnTo>
                    <a:pt x="152712" y="707287"/>
                  </a:lnTo>
                  <a:lnTo>
                    <a:pt x="147290" y="705488"/>
                  </a:lnTo>
                  <a:lnTo>
                    <a:pt x="145031" y="704138"/>
                  </a:lnTo>
                  <a:lnTo>
                    <a:pt x="143224" y="703238"/>
                  </a:lnTo>
                  <a:lnTo>
                    <a:pt x="141417" y="701888"/>
                  </a:lnTo>
                  <a:lnTo>
                    <a:pt x="140061" y="700088"/>
                  </a:lnTo>
                  <a:lnTo>
                    <a:pt x="139158" y="699189"/>
                  </a:lnTo>
                  <a:lnTo>
                    <a:pt x="138254" y="697389"/>
                  </a:lnTo>
                  <a:lnTo>
                    <a:pt x="138254" y="694689"/>
                  </a:lnTo>
                  <a:lnTo>
                    <a:pt x="138706" y="694239"/>
                  </a:lnTo>
                  <a:lnTo>
                    <a:pt x="138706" y="693340"/>
                  </a:lnTo>
                  <a:lnTo>
                    <a:pt x="140061" y="691990"/>
                  </a:lnTo>
                  <a:lnTo>
                    <a:pt x="140965" y="691540"/>
                  </a:lnTo>
                  <a:lnTo>
                    <a:pt x="141868" y="690640"/>
                  </a:lnTo>
                  <a:lnTo>
                    <a:pt x="144128" y="690640"/>
                  </a:lnTo>
                  <a:lnTo>
                    <a:pt x="145031" y="691090"/>
                  </a:lnTo>
                  <a:lnTo>
                    <a:pt x="146838" y="692889"/>
                  </a:lnTo>
                  <a:lnTo>
                    <a:pt x="149549" y="694689"/>
                  </a:lnTo>
                  <a:lnTo>
                    <a:pt x="151356" y="695589"/>
                  </a:lnTo>
                  <a:lnTo>
                    <a:pt x="152712" y="696489"/>
                  </a:lnTo>
                  <a:lnTo>
                    <a:pt x="154519" y="697389"/>
                  </a:lnTo>
                  <a:lnTo>
                    <a:pt x="156778" y="698288"/>
                  </a:lnTo>
                  <a:lnTo>
                    <a:pt x="159489" y="698738"/>
                  </a:lnTo>
                  <a:lnTo>
                    <a:pt x="184791" y="698738"/>
                  </a:lnTo>
                  <a:lnTo>
                    <a:pt x="182983" y="701438"/>
                  </a:lnTo>
                  <a:lnTo>
                    <a:pt x="169429" y="708187"/>
                  </a:lnTo>
                  <a:lnTo>
                    <a:pt x="165814" y="708637"/>
                  </a:lnTo>
                  <a:close/>
                </a:path>
                <a:path w="478155" h="708659">
                  <a:moveTo>
                    <a:pt x="213255" y="708187"/>
                  </a:moveTo>
                  <a:lnTo>
                    <a:pt x="210544" y="708187"/>
                  </a:lnTo>
                  <a:lnTo>
                    <a:pt x="206929" y="706387"/>
                  </a:lnTo>
                  <a:lnTo>
                    <a:pt x="206026" y="705487"/>
                  </a:lnTo>
                  <a:lnTo>
                    <a:pt x="206026" y="633048"/>
                  </a:lnTo>
                  <a:lnTo>
                    <a:pt x="206478" y="631699"/>
                  </a:lnTo>
                  <a:lnTo>
                    <a:pt x="208285" y="630799"/>
                  </a:lnTo>
                  <a:lnTo>
                    <a:pt x="209640" y="630349"/>
                  </a:lnTo>
                  <a:lnTo>
                    <a:pt x="234942" y="630349"/>
                  </a:lnTo>
                  <a:lnTo>
                    <a:pt x="253165" y="640698"/>
                  </a:lnTo>
                  <a:lnTo>
                    <a:pt x="229068" y="640698"/>
                  </a:lnTo>
                  <a:lnTo>
                    <a:pt x="217773" y="641148"/>
                  </a:lnTo>
                  <a:lnTo>
                    <a:pt x="217773" y="665894"/>
                  </a:lnTo>
                  <a:lnTo>
                    <a:pt x="253692" y="665894"/>
                  </a:lnTo>
                  <a:lnTo>
                    <a:pt x="252563" y="668143"/>
                  </a:lnTo>
                  <a:lnTo>
                    <a:pt x="234490" y="678041"/>
                  </a:lnTo>
                  <a:lnTo>
                    <a:pt x="217773" y="678041"/>
                  </a:lnTo>
                  <a:lnTo>
                    <a:pt x="217773" y="705487"/>
                  </a:lnTo>
                  <a:lnTo>
                    <a:pt x="216869" y="706387"/>
                  </a:lnTo>
                  <a:lnTo>
                    <a:pt x="213255" y="708187"/>
                  </a:lnTo>
                  <a:close/>
                </a:path>
                <a:path w="478155" h="708659">
                  <a:moveTo>
                    <a:pt x="253692" y="665894"/>
                  </a:moveTo>
                  <a:lnTo>
                    <a:pt x="232231" y="665894"/>
                  </a:lnTo>
                  <a:lnTo>
                    <a:pt x="234942" y="664544"/>
                  </a:lnTo>
                  <a:lnTo>
                    <a:pt x="237201" y="662744"/>
                  </a:lnTo>
                  <a:lnTo>
                    <a:pt x="239460" y="660494"/>
                  </a:lnTo>
                  <a:lnTo>
                    <a:pt x="240816" y="656895"/>
                  </a:lnTo>
                  <a:lnTo>
                    <a:pt x="240364" y="653746"/>
                  </a:lnTo>
                  <a:lnTo>
                    <a:pt x="240364" y="652396"/>
                  </a:lnTo>
                  <a:lnTo>
                    <a:pt x="232231" y="640698"/>
                  </a:lnTo>
                  <a:lnTo>
                    <a:pt x="253165" y="640698"/>
                  </a:lnTo>
                  <a:lnTo>
                    <a:pt x="253918" y="642947"/>
                  </a:lnTo>
                  <a:lnTo>
                    <a:pt x="255273" y="646546"/>
                  </a:lnTo>
                  <a:lnTo>
                    <a:pt x="255612" y="649246"/>
                  </a:lnTo>
                  <a:lnTo>
                    <a:pt x="255725" y="658244"/>
                  </a:lnTo>
                  <a:lnTo>
                    <a:pt x="255274" y="661844"/>
                  </a:lnTo>
                  <a:lnTo>
                    <a:pt x="253918" y="665443"/>
                  </a:lnTo>
                  <a:lnTo>
                    <a:pt x="253692" y="665894"/>
                  </a:lnTo>
                  <a:close/>
                </a:path>
                <a:path w="478155" h="708659">
                  <a:moveTo>
                    <a:pt x="280575" y="708187"/>
                  </a:moveTo>
                  <a:lnTo>
                    <a:pt x="277864" y="708187"/>
                  </a:lnTo>
                  <a:lnTo>
                    <a:pt x="274249" y="706387"/>
                  </a:lnTo>
                  <a:lnTo>
                    <a:pt x="273346" y="705487"/>
                  </a:lnTo>
                  <a:lnTo>
                    <a:pt x="273346" y="633049"/>
                  </a:lnTo>
                  <a:lnTo>
                    <a:pt x="274250" y="632149"/>
                  </a:lnTo>
                  <a:lnTo>
                    <a:pt x="275153" y="631699"/>
                  </a:lnTo>
                  <a:lnTo>
                    <a:pt x="277864" y="630799"/>
                  </a:lnTo>
                  <a:lnTo>
                    <a:pt x="280575" y="630799"/>
                  </a:lnTo>
                  <a:lnTo>
                    <a:pt x="283286" y="631699"/>
                  </a:lnTo>
                  <a:lnTo>
                    <a:pt x="284189" y="632149"/>
                  </a:lnTo>
                  <a:lnTo>
                    <a:pt x="285093" y="633049"/>
                  </a:lnTo>
                  <a:lnTo>
                    <a:pt x="285093" y="705487"/>
                  </a:lnTo>
                  <a:lnTo>
                    <a:pt x="284189" y="706387"/>
                  </a:lnTo>
                  <a:lnTo>
                    <a:pt x="280575" y="708187"/>
                  </a:lnTo>
                  <a:close/>
                </a:path>
                <a:path w="478155" h="708659">
                  <a:moveTo>
                    <a:pt x="352413" y="641148"/>
                  </a:moveTo>
                  <a:lnTo>
                    <a:pt x="304069" y="641148"/>
                  </a:lnTo>
                  <a:lnTo>
                    <a:pt x="302714" y="640698"/>
                  </a:lnTo>
                  <a:lnTo>
                    <a:pt x="302262" y="639798"/>
                  </a:lnTo>
                  <a:lnTo>
                    <a:pt x="300906" y="637548"/>
                  </a:lnTo>
                  <a:lnTo>
                    <a:pt x="300906" y="634849"/>
                  </a:lnTo>
                  <a:lnTo>
                    <a:pt x="302262" y="632599"/>
                  </a:lnTo>
                  <a:lnTo>
                    <a:pt x="302713" y="631249"/>
                  </a:lnTo>
                  <a:lnTo>
                    <a:pt x="303617" y="630799"/>
                  </a:lnTo>
                  <a:lnTo>
                    <a:pt x="352412" y="630799"/>
                  </a:lnTo>
                  <a:lnTo>
                    <a:pt x="353316" y="631699"/>
                  </a:lnTo>
                  <a:lnTo>
                    <a:pt x="354220" y="633499"/>
                  </a:lnTo>
                  <a:lnTo>
                    <a:pt x="354672" y="634849"/>
                  </a:lnTo>
                  <a:lnTo>
                    <a:pt x="354672" y="637098"/>
                  </a:lnTo>
                  <a:lnTo>
                    <a:pt x="354220" y="638448"/>
                  </a:lnTo>
                  <a:lnTo>
                    <a:pt x="353768" y="639348"/>
                  </a:lnTo>
                  <a:lnTo>
                    <a:pt x="353317" y="640698"/>
                  </a:lnTo>
                  <a:lnTo>
                    <a:pt x="352413" y="641148"/>
                  </a:lnTo>
                  <a:close/>
                </a:path>
                <a:path w="478155" h="708659">
                  <a:moveTo>
                    <a:pt x="329370" y="708187"/>
                  </a:moveTo>
                  <a:lnTo>
                    <a:pt x="326659" y="708187"/>
                  </a:lnTo>
                  <a:lnTo>
                    <a:pt x="323045" y="706387"/>
                  </a:lnTo>
                  <a:lnTo>
                    <a:pt x="322141" y="705487"/>
                  </a:lnTo>
                  <a:lnTo>
                    <a:pt x="322141" y="641148"/>
                  </a:lnTo>
                  <a:lnTo>
                    <a:pt x="333888" y="641148"/>
                  </a:lnTo>
                  <a:lnTo>
                    <a:pt x="333888" y="705487"/>
                  </a:lnTo>
                  <a:lnTo>
                    <a:pt x="332985" y="706387"/>
                  </a:lnTo>
                  <a:lnTo>
                    <a:pt x="329370" y="708187"/>
                  </a:lnTo>
                  <a:close/>
                </a:path>
                <a:path w="478155" h="708659">
                  <a:moveTo>
                    <a:pt x="367775" y="707737"/>
                  </a:moveTo>
                  <a:lnTo>
                    <a:pt x="365517" y="707737"/>
                  </a:lnTo>
                  <a:lnTo>
                    <a:pt x="365065" y="707287"/>
                  </a:lnTo>
                  <a:lnTo>
                    <a:pt x="363258" y="707287"/>
                  </a:lnTo>
                  <a:lnTo>
                    <a:pt x="362805" y="706837"/>
                  </a:lnTo>
                  <a:lnTo>
                    <a:pt x="360999" y="705937"/>
                  </a:lnTo>
                  <a:lnTo>
                    <a:pt x="359643" y="704587"/>
                  </a:lnTo>
                  <a:lnTo>
                    <a:pt x="359643" y="702338"/>
                  </a:lnTo>
                  <a:lnTo>
                    <a:pt x="381330" y="633948"/>
                  </a:lnTo>
                  <a:lnTo>
                    <a:pt x="381782" y="632598"/>
                  </a:lnTo>
                  <a:lnTo>
                    <a:pt x="382686" y="631699"/>
                  </a:lnTo>
                  <a:lnTo>
                    <a:pt x="385398" y="630799"/>
                  </a:lnTo>
                  <a:lnTo>
                    <a:pt x="387203" y="630349"/>
                  </a:lnTo>
                  <a:lnTo>
                    <a:pt x="389914" y="630349"/>
                  </a:lnTo>
                  <a:lnTo>
                    <a:pt x="399497" y="645647"/>
                  </a:lnTo>
                  <a:lnTo>
                    <a:pt x="388106" y="645647"/>
                  </a:lnTo>
                  <a:lnTo>
                    <a:pt x="377262" y="681641"/>
                  </a:lnTo>
                  <a:lnTo>
                    <a:pt x="410912" y="681641"/>
                  </a:lnTo>
                  <a:lnTo>
                    <a:pt x="413765" y="690640"/>
                  </a:lnTo>
                  <a:lnTo>
                    <a:pt x="374552" y="690640"/>
                  </a:lnTo>
                  <a:lnTo>
                    <a:pt x="370034" y="705487"/>
                  </a:lnTo>
                  <a:lnTo>
                    <a:pt x="370034" y="706387"/>
                  </a:lnTo>
                  <a:lnTo>
                    <a:pt x="369582" y="706837"/>
                  </a:lnTo>
                  <a:lnTo>
                    <a:pt x="367775" y="707737"/>
                  </a:lnTo>
                  <a:close/>
                </a:path>
                <a:path w="478155" h="708659">
                  <a:moveTo>
                    <a:pt x="410912" y="681641"/>
                  </a:moveTo>
                  <a:lnTo>
                    <a:pt x="398949" y="681641"/>
                  </a:lnTo>
                  <a:lnTo>
                    <a:pt x="388106" y="645647"/>
                  </a:lnTo>
                  <a:lnTo>
                    <a:pt x="399497" y="645647"/>
                  </a:lnTo>
                  <a:lnTo>
                    <a:pt x="410912" y="681641"/>
                  </a:lnTo>
                  <a:close/>
                </a:path>
                <a:path w="478155" h="708659">
                  <a:moveTo>
                    <a:pt x="411601" y="707737"/>
                  </a:moveTo>
                  <a:lnTo>
                    <a:pt x="408438" y="707737"/>
                  </a:lnTo>
                  <a:lnTo>
                    <a:pt x="407535" y="707287"/>
                  </a:lnTo>
                  <a:lnTo>
                    <a:pt x="406631" y="706387"/>
                  </a:lnTo>
                  <a:lnTo>
                    <a:pt x="406179" y="705487"/>
                  </a:lnTo>
                  <a:lnTo>
                    <a:pt x="401661" y="690640"/>
                  </a:lnTo>
                  <a:lnTo>
                    <a:pt x="413765" y="690640"/>
                  </a:lnTo>
                  <a:lnTo>
                    <a:pt x="417475" y="702338"/>
                  </a:lnTo>
                  <a:lnTo>
                    <a:pt x="417475" y="704137"/>
                  </a:lnTo>
                  <a:lnTo>
                    <a:pt x="416119" y="705487"/>
                  </a:lnTo>
                  <a:lnTo>
                    <a:pt x="415216" y="705937"/>
                  </a:lnTo>
                  <a:lnTo>
                    <a:pt x="414312" y="706837"/>
                  </a:lnTo>
                  <a:lnTo>
                    <a:pt x="413408" y="707287"/>
                  </a:lnTo>
                  <a:lnTo>
                    <a:pt x="412505" y="707287"/>
                  </a:lnTo>
                  <a:lnTo>
                    <a:pt x="411601" y="707737"/>
                  </a:lnTo>
                  <a:close/>
                </a:path>
                <a:path w="478155" h="708659">
                  <a:moveTo>
                    <a:pt x="475306" y="707737"/>
                  </a:moveTo>
                  <a:lnTo>
                    <a:pt x="437805" y="707737"/>
                  </a:lnTo>
                  <a:lnTo>
                    <a:pt x="436450" y="707287"/>
                  </a:lnTo>
                  <a:lnTo>
                    <a:pt x="435546" y="706837"/>
                  </a:lnTo>
                  <a:lnTo>
                    <a:pt x="434191" y="706387"/>
                  </a:lnTo>
                  <a:lnTo>
                    <a:pt x="433739" y="705487"/>
                  </a:lnTo>
                  <a:lnTo>
                    <a:pt x="433739" y="633049"/>
                  </a:lnTo>
                  <a:lnTo>
                    <a:pt x="434643" y="632149"/>
                  </a:lnTo>
                  <a:lnTo>
                    <a:pt x="435546" y="631699"/>
                  </a:lnTo>
                  <a:lnTo>
                    <a:pt x="438257" y="630799"/>
                  </a:lnTo>
                  <a:lnTo>
                    <a:pt x="440968" y="630799"/>
                  </a:lnTo>
                  <a:lnTo>
                    <a:pt x="443679" y="631699"/>
                  </a:lnTo>
                  <a:lnTo>
                    <a:pt x="444583" y="632149"/>
                  </a:lnTo>
                  <a:lnTo>
                    <a:pt x="445486" y="633049"/>
                  </a:lnTo>
                  <a:lnTo>
                    <a:pt x="445486" y="697839"/>
                  </a:lnTo>
                  <a:lnTo>
                    <a:pt x="474854" y="697839"/>
                  </a:lnTo>
                  <a:lnTo>
                    <a:pt x="476209" y="698289"/>
                  </a:lnTo>
                  <a:lnTo>
                    <a:pt x="476661" y="699189"/>
                  </a:lnTo>
                  <a:lnTo>
                    <a:pt x="478017" y="701438"/>
                  </a:lnTo>
                  <a:lnTo>
                    <a:pt x="478017" y="703688"/>
                  </a:lnTo>
                  <a:lnTo>
                    <a:pt x="476661" y="705937"/>
                  </a:lnTo>
                  <a:lnTo>
                    <a:pt x="476210" y="706837"/>
                  </a:lnTo>
                  <a:lnTo>
                    <a:pt x="475306" y="707737"/>
                  </a:lnTo>
                  <a:close/>
                </a:path>
              </a:pathLst>
            </a:custGeom>
            <a:solidFill>
              <a:srgbClr val="E3E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3574726" y="8112607"/>
              <a:ext cx="1223010" cy="664210"/>
            </a:xfrm>
            <a:custGeom>
              <a:avLst/>
              <a:gdLst/>
              <a:ahLst/>
              <a:cxnLst/>
              <a:rect l="l" t="t" r="r" b="b"/>
              <a:pathLst>
                <a:path w="1223009" h="664209">
                  <a:moveTo>
                    <a:pt x="130124" y="225856"/>
                  </a:moveTo>
                  <a:lnTo>
                    <a:pt x="0" y="225856"/>
                  </a:lnTo>
                  <a:lnTo>
                    <a:pt x="0" y="240258"/>
                  </a:lnTo>
                  <a:lnTo>
                    <a:pt x="129667" y="240258"/>
                  </a:lnTo>
                  <a:lnTo>
                    <a:pt x="130124" y="225856"/>
                  </a:lnTo>
                  <a:close/>
                </a:path>
                <a:path w="1223009" h="664209">
                  <a:moveTo>
                    <a:pt x="130124" y="14389"/>
                  </a:moveTo>
                  <a:lnTo>
                    <a:pt x="129667" y="0"/>
                  </a:lnTo>
                  <a:lnTo>
                    <a:pt x="0" y="0"/>
                  </a:lnTo>
                  <a:lnTo>
                    <a:pt x="0" y="14389"/>
                  </a:lnTo>
                  <a:lnTo>
                    <a:pt x="130124" y="14389"/>
                  </a:lnTo>
                  <a:close/>
                </a:path>
                <a:path w="1223009" h="664209">
                  <a:moveTo>
                    <a:pt x="239903" y="451726"/>
                  </a:moveTo>
                  <a:lnTo>
                    <a:pt x="444" y="451726"/>
                  </a:lnTo>
                  <a:lnTo>
                    <a:pt x="444" y="466128"/>
                  </a:lnTo>
                  <a:lnTo>
                    <a:pt x="239903" y="466128"/>
                  </a:lnTo>
                  <a:lnTo>
                    <a:pt x="239903" y="451726"/>
                  </a:lnTo>
                  <a:close/>
                </a:path>
                <a:path w="1223009" h="664209">
                  <a:moveTo>
                    <a:pt x="346989" y="225856"/>
                  </a:moveTo>
                  <a:lnTo>
                    <a:pt x="217322" y="225856"/>
                  </a:lnTo>
                  <a:lnTo>
                    <a:pt x="217322" y="240258"/>
                  </a:lnTo>
                  <a:lnTo>
                    <a:pt x="346989" y="240258"/>
                  </a:lnTo>
                  <a:lnTo>
                    <a:pt x="346989" y="225856"/>
                  </a:lnTo>
                  <a:close/>
                </a:path>
                <a:path w="1223009" h="664209">
                  <a:moveTo>
                    <a:pt x="346989" y="0"/>
                  </a:moveTo>
                  <a:lnTo>
                    <a:pt x="217322" y="0"/>
                  </a:lnTo>
                  <a:lnTo>
                    <a:pt x="217322" y="14389"/>
                  </a:lnTo>
                  <a:lnTo>
                    <a:pt x="346989" y="14389"/>
                  </a:lnTo>
                  <a:lnTo>
                    <a:pt x="346989" y="0"/>
                  </a:lnTo>
                  <a:close/>
                </a:path>
                <a:path w="1223009" h="664209">
                  <a:moveTo>
                    <a:pt x="563854" y="225856"/>
                  </a:moveTo>
                  <a:lnTo>
                    <a:pt x="434187" y="225856"/>
                  </a:lnTo>
                  <a:lnTo>
                    <a:pt x="434187" y="240258"/>
                  </a:lnTo>
                  <a:lnTo>
                    <a:pt x="563854" y="240258"/>
                  </a:lnTo>
                  <a:lnTo>
                    <a:pt x="563854" y="225856"/>
                  </a:lnTo>
                  <a:close/>
                </a:path>
                <a:path w="1223009" h="664209">
                  <a:moveTo>
                    <a:pt x="563854" y="0"/>
                  </a:moveTo>
                  <a:lnTo>
                    <a:pt x="434187" y="0"/>
                  </a:lnTo>
                  <a:lnTo>
                    <a:pt x="434187" y="14389"/>
                  </a:lnTo>
                  <a:lnTo>
                    <a:pt x="563854" y="14389"/>
                  </a:lnTo>
                  <a:lnTo>
                    <a:pt x="563854" y="0"/>
                  </a:lnTo>
                  <a:close/>
                </a:path>
                <a:path w="1223009" h="664209">
                  <a:moveTo>
                    <a:pt x="586447" y="629450"/>
                  </a:moveTo>
                  <a:lnTo>
                    <a:pt x="562051" y="629450"/>
                  </a:lnTo>
                  <a:lnTo>
                    <a:pt x="562051" y="664095"/>
                  </a:lnTo>
                  <a:lnTo>
                    <a:pt x="586447" y="664095"/>
                  </a:lnTo>
                  <a:lnTo>
                    <a:pt x="586447" y="629450"/>
                  </a:lnTo>
                  <a:close/>
                </a:path>
                <a:path w="1223009" h="664209">
                  <a:moveTo>
                    <a:pt x="660996" y="629450"/>
                  </a:moveTo>
                  <a:lnTo>
                    <a:pt x="636600" y="629450"/>
                  </a:lnTo>
                  <a:lnTo>
                    <a:pt x="636600" y="664095"/>
                  </a:lnTo>
                  <a:lnTo>
                    <a:pt x="660996" y="664095"/>
                  </a:lnTo>
                  <a:lnTo>
                    <a:pt x="660996" y="629450"/>
                  </a:lnTo>
                  <a:close/>
                </a:path>
                <a:path w="1223009" h="664209">
                  <a:moveTo>
                    <a:pt x="788860" y="225856"/>
                  </a:moveTo>
                  <a:lnTo>
                    <a:pt x="659193" y="225856"/>
                  </a:lnTo>
                  <a:lnTo>
                    <a:pt x="659193" y="240258"/>
                  </a:lnTo>
                  <a:lnTo>
                    <a:pt x="788860" y="240258"/>
                  </a:lnTo>
                  <a:lnTo>
                    <a:pt x="788860" y="225856"/>
                  </a:lnTo>
                  <a:close/>
                </a:path>
                <a:path w="1223009" h="664209">
                  <a:moveTo>
                    <a:pt x="788860" y="0"/>
                  </a:moveTo>
                  <a:lnTo>
                    <a:pt x="659193" y="0"/>
                  </a:lnTo>
                  <a:lnTo>
                    <a:pt x="659193" y="14389"/>
                  </a:lnTo>
                  <a:lnTo>
                    <a:pt x="788860" y="14389"/>
                  </a:lnTo>
                  <a:lnTo>
                    <a:pt x="788860" y="0"/>
                  </a:lnTo>
                  <a:close/>
                </a:path>
                <a:path w="1223009" h="664209">
                  <a:moveTo>
                    <a:pt x="1005725" y="225856"/>
                  </a:moveTo>
                  <a:lnTo>
                    <a:pt x="876058" y="225856"/>
                  </a:lnTo>
                  <a:lnTo>
                    <a:pt x="876058" y="240258"/>
                  </a:lnTo>
                  <a:lnTo>
                    <a:pt x="1005725" y="240258"/>
                  </a:lnTo>
                  <a:lnTo>
                    <a:pt x="1005725" y="225856"/>
                  </a:lnTo>
                  <a:close/>
                </a:path>
                <a:path w="1223009" h="664209">
                  <a:moveTo>
                    <a:pt x="1005725" y="0"/>
                  </a:moveTo>
                  <a:lnTo>
                    <a:pt x="876058" y="0"/>
                  </a:lnTo>
                  <a:lnTo>
                    <a:pt x="876058" y="14389"/>
                  </a:lnTo>
                  <a:lnTo>
                    <a:pt x="1005725" y="14389"/>
                  </a:lnTo>
                  <a:lnTo>
                    <a:pt x="1005725" y="0"/>
                  </a:lnTo>
                  <a:close/>
                </a:path>
                <a:path w="1223009" h="664209">
                  <a:moveTo>
                    <a:pt x="1222603" y="452170"/>
                  </a:moveTo>
                  <a:lnTo>
                    <a:pt x="983145" y="452170"/>
                  </a:lnTo>
                  <a:lnTo>
                    <a:pt x="983145" y="466572"/>
                  </a:lnTo>
                  <a:lnTo>
                    <a:pt x="1222603" y="466572"/>
                  </a:lnTo>
                  <a:lnTo>
                    <a:pt x="1222603" y="452170"/>
                  </a:lnTo>
                  <a:close/>
                </a:path>
                <a:path w="1223009" h="664209">
                  <a:moveTo>
                    <a:pt x="1222603" y="225856"/>
                  </a:moveTo>
                  <a:lnTo>
                    <a:pt x="1092923" y="225856"/>
                  </a:lnTo>
                  <a:lnTo>
                    <a:pt x="1092923" y="240258"/>
                  </a:lnTo>
                  <a:lnTo>
                    <a:pt x="1222603" y="240258"/>
                  </a:lnTo>
                  <a:lnTo>
                    <a:pt x="1222603" y="225856"/>
                  </a:lnTo>
                  <a:close/>
                </a:path>
                <a:path w="1223009" h="664209">
                  <a:moveTo>
                    <a:pt x="1222603" y="0"/>
                  </a:moveTo>
                  <a:lnTo>
                    <a:pt x="1092923" y="0"/>
                  </a:lnTo>
                  <a:lnTo>
                    <a:pt x="1092923" y="14389"/>
                  </a:lnTo>
                  <a:lnTo>
                    <a:pt x="1222603" y="14389"/>
                  </a:lnTo>
                  <a:lnTo>
                    <a:pt x="1222603" y="0"/>
                  </a:lnTo>
                  <a:close/>
                </a:path>
              </a:pathLst>
            </a:custGeom>
            <a:solidFill>
              <a:srgbClr val="5B91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/>
          <p:nvPr/>
        </p:nvSpPr>
        <p:spPr>
          <a:xfrm>
            <a:off x="8943175" y="4124560"/>
            <a:ext cx="2292085" cy="1974524"/>
          </a:xfrm>
          <a:custGeom>
            <a:avLst/>
            <a:gdLst/>
            <a:ahLst/>
            <a:cxnLst/>
            <a:rect l="l" t="t" r="r" b="b"/>
            <a:pathLst>
              <a:path w="2199004" h="1660525">
                <a:moveTo>
                  <a:pt x="2085282" y="1660411"/>
                </a:moveTo>
                <a:lnTo>
                  <a:pt x="114300" y="1660411"/>
                </a:lnTo>
                <a:lnTo>
                  <a:pt x="91897" y="1658194"/>
                </a:lnTo>
                <a:lnTo>
                  <a:pt x="50886" y="1641207"/>
                </a:lnTo>
                <a:lnTo>
                  <a:pt x="19203" y="1609525"/>
                </a:lnTo>
                <a:lnTo>
                  <a:pt x="2216" y="1568514"/>
                </a:lnTo>
                <a:lnTo>
                  <a:pt x="0" y="1546111"/>
                </a:lnTo>
                <a:lnTo>
                  <a:pt x="0" y="114300"/>
                </a:lnTo>
                <a:lnTo>
                  <a:pt x="8700" y="70559"/>
                </a:lnTo>
                <a:lnTo>
                  <a:pt x="33477" y="33477"/>
                </a:lnTo>
                <a:lnTo>
                  <a:pt x="70559" y="8700"/>
                </a:lnTo>
                <a:lnTo>
                  <a:pt x="114300" y="0"/>
                </a:lnTo>
                <a:lnTo>
                  <a:pt x="2085282" y="0"/>
                </a:lnTo>
                <a:lnTo>
                  <a:pt x="2129022" y="8700"/>
                </a:lnTo>
                <a:lnTo>
                  <a:pt x="2166104" y="33477"/>
                </a:lnTo>
                <a:lnTo>
                  <a:pt x="2190881" y="70559"/>
                </a:lnTo>
                <a:lnTo>
                  <a:pt x="2198747" y="105867"/>
                </a:lnTo>
                <a:lnTo>
                  <a:pt x="2198747" y="1554544"/>
                </a:lnTo>
                <a:lnTo>
                  <a:pt x="2180378" y="1609525"/>
                </a:lnTo>
                <a:lnTo>
                  <a:pt x="2148695" y="1641207"/>
                </a:lnTo>
                <a:lnTo>
                  <a:pt x="2107684" y="1658194"/>
                </a:lnTo>
                <a:lnTo>
                  <a:pt x="2085282" y="16604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สูบบุหรี่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1,228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</a:t>
            </a:r>
          </a:p>
          <a:p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( ร้อยละ </a:t>
            </a:r>
            <a:r>
              <a:rPr lang="en-US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25.61</a:t>
            </a:r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BMI &gt; 25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117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 ร้อยละ </a:t>
            </a:r>
            <a:r>
              <a:rPr lang="en-US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2.44</a:t>
            </a:r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DM  779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 ร้อยละ </a:t>
            </a:r>
            <a:r>
              <a:rPr lang="en-US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16.25</a:t>
            </a:r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 1,116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</a:t>
            </a:r>
          </a:p>
          <a:p>
            <a:r>
              <a:rPr lang="en-US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 ร้อยละ </a:t>
            </a:r>
            <a:r>
              <a:rPr lang="en-US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23.27</a:t>
            </a:r>
            <a:r>
              <a:rPr lang="th-TH" sz="14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ไขมันในเลือด 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รูป</a:t>
            </a:r>
          </a:p>
          <a:p>
            <a:r>
              <a:rPr lang="en-US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(ร้อยละ </a:t>
            </a:r>
            <a:r>
              <a:rPr lang="en-US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2.50</a:t>
            </a:r>
            <a:r>
              <a:rPr lang="th-TH" sz="14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45658" y="2086344"/>
            <a:ext cx="5223696" cy="44242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lang="th-TH" sz="2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 </a:t>
            </a:r>
            <a:r>
              <a:rPr lang="th-TH" sz="2800" b="1" spc="-35" dirty="0">
                <a:latin typeface="Tahoma"/>
                <a:cs typeface="Tahoma"/>
              </a:rPr>
              <a:t>เขตสุขภาพที่ </a:t>
            </a:r>
            <a:r>
              <a:rPr lang="en-US" sz="2800" b="1" spc="-35" dirty="0">
                <a:latin typeface="Tahoma"/>
                <a:cs typeface="Tahoma"/>
              </a:rPr>
              <a:t>8</a:t>
            </a:r>
            <a:endParaRPr sz="2800" dirty="0">
              <a:latin typeface="Tahoma"/>
              <a:cs typeface="Tahoma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149002" y="2170809"/>
            <a:ext cx="3715624" cy="38600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th-TH" sz="2400" b="1" dirty="0">
                <a:latin typeface="Tahoma"/>
                <a:cs typeface="Tahoma"/>
              </a:rPr>
              <a:t>แบ่งกลุ่มตามภาวะสุขภาพ</a:t>
            </a:r>
            <a:endParaRPr sz="2400" b="1" dirty="0">
              <a:latin typeface="Tahoma"/>
              <a:cs typeface="Tahoma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8419340" y="2963938"/>
            <a:ext cx="2815920" cy="416449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33705">
              <a:lnSpc>
                <a:spcPts val="3679"/>
              </a:lnSpc>
            </a:pPr>
            <a:r>
              <a:rPr lang="en-US" b="1" dirty="0">
                <a:latin typeface="Tahoma"/>
                <a:cs typeface="Tahoma"/>
              </a:rPr>
              <a:t>1,797 </a:t>
            </a:r>
            <a:r>
              <a:rPr lang="th-TH" b="1" dirty="0">
                <a:latin typeface="Tahoma"/>
                <a:cs typeface="Tahoma"/>
              </a:rPr>
              <a:t>รูป (</a:t>
            </a:r>
            <a:r>
              <a:rPr lang="en-US" b="1" dirty="0">
                <a:latin typeface="Tahoma"/>
                <a:cs typeface="Tahoma"/>
              </a:rPr>
              <a:t>37.48%</a:t>
            </a:r>
            <a:r>
              <a:rPr lang="th-TH" b="1" dirty="0">
                <a:latin typeface="Tahoma"/>
                <a:cs typeface="Tahoma"/>
              </a:rPr>
              <a:t>)   </a:t>
            </a:r>
          </a:p>
        </p:txBody>
      </p:sp>
      <p:grpSp>
        <p:nvGrpSpPr>
          <p:cNvPr id="68" name="object 68"/>
          <p:cNvGrpSpPr/>
          <p:nvPr/>
        </p:nvGrpSpPr>
        <p:grpSpPr>
          <a:xfrm>
            <a:off x="8163117" y="11931038"/>
            <a:ext cx="308626" cy="1071900"/>
            <a:chOff x="7674513" y="8502455"/>
            <a:chExt cx="81753" cy="367891"/>
          </a:xfrm>
        </p:grpSpPr>
        <p:pic>
          <p:nvPicPr>
            <p:cNvPr id="69" name="object 6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74513" y="8502455"/>
              <a:ext cx="81753" cy="81753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74513" y="8788593"/>
              <a:ext cx="81753" cy="81753"/>
            </a:xfrm>
            <a:prstGeom prst="rect">
              <a:avLst/>
            </a:prstGeom>
          </p:spPr>
        </p:pic>
      </p:grpSp>
      <p:sp>
        <p:nvSpPr>
          <p:cNvPr id="84" name="object 84"/>
          <p:cNvSpPr txBox="1"/>
          <p:nvPr/>
        </p:nvSpPr>
        <p:spPr>
          <a:xfrm>
            <a:off x="8212420" y="6561983"/>
            <a:ext cx="2652206" cy="398892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99745">
              <a:lnSpc>
                <a:spcPts val="3550"/>
              </a:lnSpc>
            </a:pPr>
            <a:r>
              <a:rPr lang="en-US" sz="2000" b="1" dirty="0">
                <a:latin typeface="Tahoma"/>
                <a:cs typeface="Tahoma"/>
              </a:rPr>
              <a:t>1,103</a:t>
            </a:r>
            <a:r>
              <a:rPr lang="th-TH" sz="2000" b="1" dirty="0">
                <a:latin typeface="Tahoma"/>
                <a:cs typeface="Tahoma"/>
              </a:rPr>
              <a:t> รูป(</a:t>
            </a:r>
            <a:r>
              <a:rPr lang="en-US" sz="2000" b="1" dirty="0">
                <a:latin typeface="Tahoma"/>
                <a:cs typeface="Tahoma"/>
              </a:rPr>
              <a:t>23%</a:t>
            </a:r>
            <a:r>
              <a:rPr lang="th-TH" sz="2000" b="1" dirty="0">
                <a:latin typeface="Tahoma"/>
                <a:cs typeface="Tahoma"/>
              </a:rPr>
              <a:t>)</a:t>
            </a:r>
            <a:endParaRPr sz="2000" b="1" dirty="0">
              <a:latin typeface="Tahoma"/>
              <a:cs typeface="Tahoma"/>
            </a:endParaRPr>
          </a:p>
        </p:txBody>
      </p:sp>
      <p:sp>
        <p:nvSpPr>
          <p:cNvPr id="87" name="object 27">
            <a:extLst>
              <a:ext uri="{FF2B5EF4-FFF2-40B4-BE49-F238E27FC236}">
                <a16:creationId xmlns:a16="http://schemas.microsoft.com/office/drawing/2014/main" id="{4E652138-F098-B139-1CED-4037ADD392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9669" y="15449"/>
            <a:ext cx="15224816" cy="1562816"/>
          </a:xfrm>
          <a:prstGeom prst="rect">
            <a:avLst/>
          </a:prstGeom>
        </p:spPr>
        <p:txBody>
          <a:bodyPr vert="horz" wrap="square" lIns="0" tIns="328502" rIns="0" bIns="0" rtlCol="0">
            <a:spAutoFit/>
          </a:bodyPr>
          <a:lstStyle/>
          <a:p>
            <a:pPr marL="299720">
              <a:lnSpc>
                <a:spcPct val="100000"/>
              </a:lnSpc>
              <a:spcBef>
                <a:spcPts val="120"/>
              </a:spcBef>
            </a:pPr>
            <a:r>
              <a:rPr lang="th-TH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</a:t>
            </a:r>
            <a:r>
              <a:rPr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</a:t>
            </a:r>
            <a:r>
              <a:rPr lang="th-TH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ดำเนินงานคัดกรอง/</a:t>
            </a:r>
            <a:r>
              <a:rPr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</a:t>
            </a:r>
            <a:r>
              <a:rPr lang="th-TH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ุ</a:t>
            </a:r>
            <a:r>
              <a:rPr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ขภาพพระสงฆ์</a:t>
            </a:r>
            <a:r>
              <a:rPr lang="th-TH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br>
              <a:rPr lang="th-TH" sz="36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6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9" name="รูปภาพ 88">
            <a:extLst>
              <a:ext uri="{FF2B5EF4-FFF2-40B4-BE49-F238E27FC236}">
                <a16:creationId xmlns:a16="http://schemas.microsoft.com/office/drawing/2014/main" id="{88F55377-2BC1-F283-C93E-6E12EA7E64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705" y="2725940"/>
            <a:ext cx="5543528" cy="5784237"/>
          </a:xfrm>
          <a:prstGeom prst="rect">
            <a:avLst/>
          </a:prstGeom>
        </p:spPr>
      </p:pic>
      <p:pic>
        <p:nvPicPr>
          <p:cNvPr id="90" name="รูปภาพ 89">
            <a:extLst>
              <a:ext uri="{FF2B5EF4-FFF2-40B4-BE49-F238E27FC236}">
                <a16:creationId xmlns:a16="http://schemas.microsoft.com/office/drawing/2014/main" id="{3B5246DD-DAD5-12F0-EEC2-8B77979806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06886" y="21976"/>
            <a:ext cx="1219201" cy="1503125"/>
          </a:xfrm>
          <a:prstGeom prst="rect">
            <a:avLst/>
          </a:prstGeom>
        </p:spPr>
      </p:pic>
      <p:sp>
        <p:nvSpPr>
          <p:cNvPr id="91" name="กล่องข้อความ 90">
            <a:extLst>
              <a:ext uri="{FF2B5EF4-FFF2-40B4-BE49-F238E27FC236}">
                <a16:creationId xmlns:a16="http://schemas.microsoft.com/office/drawing/2014/main" id="{A5516276-D762-B99C-350F-630F8F65FE74}"/>
              </a:ext>
            </a:extLst>
          </p:cNvPr>
          <p:cNvSpPr txBox="1"/>
          <p:nvPr/>
        </p:nvSpPr>
        <p:spPr>
          <a:xfrm>
            <a:off x="7393061" y="2880225"/>
            <a:ext cx="975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ปกติ</a:t>
            </a:r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" name="กล่องข้อความ 91">
            <a:extLst>
              <a:ext uri="{FF2B5EF4-FFF2-40B4-BE49-F238E27FC236}">
                <a16:creationId xmlns:a16="http://schemas.microsoft.com/office/drawing/2014/main" id="{DCEF7102-7512-F329-B795-D8F7AAE1E8AA}"/>
              </a:ext>
            </a:extLst>
          </p:cNvPr>
          <p:cNvSpPr txBox="1"/>
          <p:nvPr/>
        </p:nvSpPr>
        <p:spPr>
          <a:xfrm>
            <a:off x="7384434" y="4151710"/>
            <a:ext cx="975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เสี่ยง</a:t>
            </a:r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4" name="กล่องข้อความ 93">
            <a:extLst>
              <a:ext uri="{FF2B5EF4-FFF2-40B4-BE49-F238E27FC236}">
                <a16:creationId xmlns:a16="http://schemas.microsoft.com/office/drawing/2014/main" id="{612DE4F7-05A7-06E7-2FA0-326597C4B976}"/>
              </a:ext>
            </a:extLst>
          </p:cNvPr>
          <p:cNvSpPr txBox="1"/>
          <p:nvPr/>
        </p:nvSpPr>
        <p:spPr>
          <a:xfrm>
            <a:off x="7422965" y="4759273"/>
            <a:ext cx="2078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1,895 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รูป(</a:t>
            </a: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39.52%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GB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5" name="กล่องข้อความ 94">
            <a:extLst>
              <a:ext uri="{FF2B5EF4-FFF2-40B4-BE49-F238E27FC236}">
                <a16:creationId xmlns:a16="http://schemas.microsoft.com/office/drawing/2014/main" id="{AB99E7C3-7C8A-384B-91AE-F502EDD41A5E}"/>
              </a:ext>
            </a:extLst>
          </p:cNvPr>
          <p:cNvSpPr txBox="1"/>
          <p:nvPr/>
        </p:nvSpPr>
        <p:spPr>
          <a:xfrm>
            <a:off x="7187819" y="6488047"/>
            <a:ext cx="975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ป่วย</a:t>
            </a:r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6" name="object 71"/>
          <p:cNvSpPr/>
          <p:nvPr/>
        </p:nvSpPr>
        <p:spPr>
          <a:xfrm>
            <a:off x="6997303" y="7301725"/>
            <a:ext cx="4252616" cy="1880376"/>
          </a:xfrm>
          <a:custGeom>
            <a:avLst/>
            <a:gdLst/>
            <a:ahLst/>
            <a:cxnLst/>
            <a:rect l="l" t="t" r="r" b="b"/>
            <a:pathLst>
              <a:path w="1126490" h="687704">
                <a:moveTo>
                  <a:pt x="954361" y="687301"/>
                </a:moveTo>
                <a:lnTo>
                  <a:pt x="171825" y="687301"/>
                </a:lnTo>
                <a:lnTo>
                  <a:pt x="126147" y="681163"/>
                </a:lnTo>
                <a:lnTo>
                  <a:pt x="85101" y="663842"/>
                </a:lnTo>
                <a:lnTo>
                  <a:pt x="50326" y="636975"/>
                </a:lnTo>
                <a:lnTo>
                  <a:pt x="23459" y="602199"/>
                </a:lnTo>
                <a:lnTo>
                  <a:pt x="6137" y="561154"/>
                </a:lnTo>
                <a:lnTo>
                  <a:pt x="0" y="515476"/>
                </a:lnTo>
                <a:lnTo>
                  <a:pt x="0" y="171825"/>
                </a:lnTo>
                <a:lnTo>
                  <a:pt x="6137" y="126147"/>
                </a:lnTo>
                <a:lnTo>
                  <a:pt x="23459" y="85101"/>
                </a:lnTo>
                <a:lnTo>
                  <a:pt x="50326" y="50326"/>
                </a:lnTo>
                <a:lnTo>
                  <a:pt x="85101" y="23459"/>
                </a:lnTo>
                <a:lnTo>
                  <a:pt x="126147" y="6137"/>
                </a:lnTo>
                <a:lnTo>
                  <a:pt x="171825" y="0"/>
                </a:lnTo>
                <a:lnTo>
                  <a:pt x="954361" y="0"/>
                </a:lnTo>
                <a:lnTo>
                  <a:pt x="1000039" y="6137"/>
                </a:lnTo>
                <a:lnTo>
                  <a:pt x="1041085" y="23459"/>
                </a:lnTo>
                <a:lnTo>
                  <a:pt x="1075860" y="50326"/>
                </a:lnTo>
                <a:lnTo>
                  <a:pt x="1102727" y="85101"/>
                </a:lnTo>
                <a:lnTo>
                  <a:pt x="1120049" y="126147"/>
                </a:lnTo>
                <a:lnTo>
                  <a:pt x="1126187" y="171825"/>
                </a:lnTo>
                <a:lnTo>
                  <a:pt x="1126187" y="515476"/>
                </a:lnTo>
                <a:lnTo>
                  <a:pt x="1120049" y="561154"/>
                </a:lnTo>
                <a:lnTo>
                  <a:pt x="1102727" y="602199"/>
                </a:lnTo>
                <a:lnTo>
                  <a:pt x="1075860" y="636975"/>
                </a:lnTo>
                <a:lnTo>
                  <a:pt x="1041085" y="663842"/>
                </a:lnTo>
                <a:lnTo>
                  <a:pt x="1000039" y="681163"/>
                </a:lnTo>
                <a:lnTo>
                  <a:pt x="954361" y="68730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39">
            <a:extLst>
              <a:ext uri="{FF2B5EF4-FFF2-40B4-BE49-F238E27FC236}">
                <a16:creationId xmlns:a16="http://schemas.microsoft.com/office/drawing/2014/main" id="{678568C7-20B6-31FF-0B8B-BBB24206015E}"/>
              </a:ext>
            </a:extLst>
          </p:cNvPr>
          <p:cNvSpPr/>
          <p:nvPr/>
        </p:nvSpPr>
        <p:spPr>
          <a:xfrm>
            <a:off x="7387344" y="7695284"/>
            <a:ext cx="3802381" cy="1302575"/>
          </a:xfrm>
          <a:custGeom>
            <a:avLst/>
            <a:gdLst/>
            <a:ahLst/>
            <a:cxnLst/>
            <a:rect l="l" t="t" r="r" b="b"/>
            <a:pathLst>
              <a:path w="2199004" h="1660525">
                <a:moveTo>
                  <a:pt x="2085282" y="1660411"/>
                </a:moveTo>
                <a:lnTo>
                  <a:pt x="114300" y="1660411"/>
                </a:lnTo>
                <a:lnTo>
                  <a:pt x="91897" y="1658194"/>
                </a:lnTo>
                <a:lnTo>
                  <a:pt x="50886" y="1641207"/>
                </a:lnTo>
                <a:lnTo>
                  <a:pt x="19203" y="1609525"/>
                </a:lnTo>
                <a:lnTo>
                  <a:pt x="2216" y="1568514"/>
                </a:lnTo>
                <a:lnTo>
                  <a:pt x="0" y="1546111"/>
                </a:lnTo>
                <a:lnTo>
                  <a:pt x="0" y="114300"/>
                </a:lnTo>
                <a:lnTo>
                  <a:pt x="8700" y="70559"/>
                </a:lnTo>
                <a:lnTo>
                  <a:pt x="33477" y="33477"/>
                </a:lnTo>
                <a:lnTo>
                  <a:pt x="70559" y="8700"/>
                </a:lnTo>
                <a:lnTo>
                  <a:pt x="114300" y="0"/>
                </a:lnTo>
                <a:lnTo>
                  <a:pt x="2085282" y="0"/>
                </a:lnTo>
                <a:lnTo>
                  <a:pt x="2129022" y="8700"/>
                </a:lnTo>
                <a:lnTo>
                  <a:pt x="2166104" y="33477"/>
                </a:lnTo>
                <a:lnTo>
                  <a:pt x="2190881" y="70559"/>
                </a:lnTo>
                <a:lnTo>
                  <a:pt x="2198747" y="105867"/>
                </a:lnTo>
                <a:lnTo>
                  <a:pt x="2198747" y="1554544"/>
                </a:lnTo>
                <a:lnTo>
                  <a:pt x="2180378" y="1609525"/>
                </a:lnTo>
                <a:lnTo>
                  <a:pt x="2148695" y="1641207"/>
                </a:lnTo>
                <a:lnTo>
                  <a:pt x="2107684" y="1658194"/>
                </a:lnTo>
                <a:lnTo>
                  <a:pt x="2085282" y="16604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DM  534 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 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 ร้อยละ </a:t>
            </a:r>
            <a:r>
              <a:rPr lang="en-US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10.93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 579 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 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 ร้อยละ </a:t>
            </a:r>
            <a:r>
              <a:rPr lang="en-US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12.08 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6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ไขมันในเลือด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52 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รูป 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(ร้อยละ </a:t>
            </a:r>
            <a:r>
              <a:rPr lang="en-US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1.97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0" name="กล่องข้อความ 99">
            <a:extLst>
              <a:ext uri="{FF2B5EF4-FFF2-40B4-BE49-F238E27FC236}">
                <a16:creationId xmlns:a16="http://schemas.microsoft.com/office/drawing/2014/main" id="{D0160FC4-DF7E-BD97-8243-1004BF1EFE75}"/>
              </a:ext>
            </a:extLst>
          </p:cNvPr>
          <p:cNvSpPr txBox="1"/>
          <p:nvPr/>
        </p:nvSpPr>
        <p:spPr>
          <a:xfrm>
            <a:off x="12690902" y="2495108"/>
            <a:ext cx="5176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แผนการดำเนินงานตามภาวะสุขภาพ</a:t>
            </a:r>
            <a:endParaRPr lang="en-GB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02" name="ตัวเชื่อมต่อตรง 101">
            <a:extLst>
              <a:ext uri="{FF2B5EF4-FFF2-40B4-BE49-F238E27FC236}">
                <a16:creationId xmlns:a16="http://schemas.microsoft.com/office/drawing/2014/main" id="{15799B1D-2498-CBE0-5914-235C98DFD16E}"/>
              </a:ext>
            </a:extLst>
          </p:cNvPr>
          <p:cNvCxnSpPr/>
          <p:nvPr/>
        </p:nvCxnSpPr>
        <p:spPr>
          <a:xfrm flipH="1">
            <a:off x="6037586" y="1249049"/>
            <a:ext cx="32517" cy="873801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6BD62147-5400-1EF6-2ABD-39011EFB53C3}"/>
              </a:ext>
            </a:extLst>
          </p:cNvPr>
          <p:cNvSpPr txBox="1"/>
          <p:nvPr/>
        </p:nvSpPr>
        <p:spPr>
          <a:xfrm>
            <a:off x="13318864" y="3460993"/>
            <a:ext cx="40547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th-TH" sz="1800" b="1" i="0" u="none" strike="noStrike" baseline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ถวายความรู้และคำแนะนำเรื่องการดูแลสุขภาพให้สอดคล้องกับพระธรรมวินัย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th-TH" sz="1800" b="1" i="0" u="none" strike="noStrike" baseline="0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นัดตรวจสุขภาพประจำ ปี 1 ครั้ง</a:t>
            </a:r>
            <a:endParaRPr lang="en-GB" dirty="0">
              <a:solidFill>
                <a:srgbClr val="00B05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6" name="กล่องข้อความ 105">
            <a:extLst>
              <a:ext uri="{FF2B5EF4-FFF2-40B4-BE49-F238E27FC236}">
                <a16:creationId xmlns:a16="http://schemas.microsoft.com/office/drawing/2014/main" id="{F66245EA-1F7C-CA28-7586-B63220528F2C}"/>
              </a:ext>
            </a:extLst>
          </p:cNvPr>
          <p:cNvSpPr txBox="1"/>
          <p:nvPr/>
        </p:nvSpPr>
        <p:spPr>
          <a:xfrm>
            <a:off x="12665726" y="5485878"/>
            <a:ext cx="5843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i="0" u="none" strike="noStrike" baseline="0" dirty="0">
                <a:solidFill>
                  <a:srgbClr val="8B502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ถวายความรู้ ปรับเปลี่ยนพฤติกรรม 3 อ 2 ส 1น 1ฟ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8" name="กล่องข้อความ 107">
            <a:extLst>
              <a:ext uri="{FF2B5EF4-FFF2-40B4-BE49-F238E27FC236}">
                <a16:creationId xmlns:a16="http://schemas.microsoft.com/office/drawing/2014/main" id="{AFE3562F-8675-4FB4-880E-079D4FF2E479}"/>
              </a:ext>
            </a:extLst>
          </p:cNvPr>
          <p:cNvSpPr txBox="1"/>
          <p:nvPr/>
        </p:nvSpPr>
        <p:spPr>
          <a:xfrm>
            <a:off x="13401233" y="6108069"/>
            <a:ext cx="438161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th-TH" sz="1800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ดูแลพระกลุ่มเสี่ยง โดย พระ </a:t>
            </a:r>
            <a:r>
              <a:rPr lang="th-TH" sz="1800" b="1" i="0" u="none" strike="noStrike" baseline="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อสว</a:t>
            </a:r>
            <a:r>
              <a:rPr lang="th-TH" sz="1800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th-TH" sz="1800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ติดตาม/ประเมินผลการปรับเปลี่ยนพฤติกรรม 2 ครั้ง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th-TH" sz="1800" b="1" i="0" u="none" strike="noStrike" baseline="0" dirty="0">
                <a:solidFill>
                  <a:srgbClr val="004AA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ครั้งที่ 1 ห่างจากการตรวจคัดกรองสุขภาพ (3 เดือน)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th-TH" sz="1800" b="1" i="0" u="none" strike="noStrike" baseline="0" dirty="0">
                <a:solidFill>
                  <a:srgbClr val="004AA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ครั้งที่ 2 ห่างจากครั้งที่ 1 (3 เดือน)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th-TH" sz="1800" b="1" i="0" u="none" strike="noStrike" baseline="0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นัดตรวจสุขภาพประจำ ปี 2 ครั้ง</a:t>
            </a:r>
            <a:endParaRPr lang="en-GB" dirty="0">
              <a:solidFill>
                <a:srgbClr val="00B05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0" name="กล่องข้อความ 109">
            <a:extLst>
              <a:ext uri="{FF2B5EF4-FFF2-40B4-BE49-F238E27FC236}">
                <a16:creationId xmlns:a16="http://schemas.microsoft.com/office/drawing/2014/main" id="{8276F59D-922C-697D-9A26-4D338C8E202E}"/>
              </a:ext>
            </a:extLst>
          </p:cNvPr>
          <p:cNvSpPr txBox="1"/>
          <p:nvPr/>
        </p:nvSpPr>
        <p:spPr>
          <a:xfrm>
            <a:off x="12954000" y="8312017"/>
            <a:ext cx="2057400" cy="37103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GB" sz="1800" b="1" i="0" u="none" strike="noStrike" baseline="0" dirty="0">
                <a:latin typeface="THSarabunNew-Bold"/>
              </a:rPr>
              <a:t>OPD </a:t>
            </a:r>
            <a:r>
              <a:rPr lang="th-TH" sz="1800" b="1" i="0" u="none" strike="noStrike" baseline="0" dirty="0">
                <a:latin typeface="THSarabunNew-Bold"/>
              </a:rPr>
              <a:t>สงฆ์/หอสงฆ์อาพาธ</a:t>
            </a:r>
            <a:endParaRPr lang="en-GB" dirty="0"/>
          </a:p>
        </p:txBody>
      </p:sp>
      <p:sp>
        <p:nvSpPr>
          <p:cNvPr id="112" name="กล่องข้อความ 111">
            <a:extLst>
              <a:ext uri="{FF2B5EF4-FFF2-40B4-BE49-F238E27FC236}">
                <a16:creationId xmlns:a16="http://schemas.microsoft.com/office/drawing/2014/main" id="{C40E0CD1-4907-8966-6D31-9AD22F75CE4C}"/>
              </a:ext>
            </a:extLst>
          </p:cNvPr>
          <p:cNvSpPr txBox="1"/>
          <p:nvPr/>
        </p:nvSpPr>
        <p:spPr>
          <a:xfrm>
            <a:off x="14855335" y="9000178"/>
            <a:ext cx="30882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th-TH" sz="1800" b="1" i="0" u="none" strike="noStrike" baseline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ส่งต่อ รักษาตามแนวทาง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en-GB" sz="1800" b="1" i="0" u="none" strike="noStrike" baseline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telemedicine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3" name="object 51">
            <a:extLst>
              <a:ext uri="{FF2B5EF4-FFF2-40B4-BE49-F238E27FC236}">
                <a16:creationId xmlns:a16="http://schemas.microsoft.com/office/drawing/2014/main" id="{26C47237-7C8B-CEBB-B602-3891A58F8178}"/>
              </a:ext>
            </a:extLst>
          </p:cNvPr>
          <p:cNvSpPr txBox="1"/>
          <p:nvPr/>
        </p:nvSpPr>
        <p:spPr>
          <a:xfrm>
            <a:off x="9176051" y="1216352"/>
            <a:ext cx="5843368" cy="503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lang="th-TH" sz="3200" b="1" spc="-105" dirty="0">
                <a:solidFill>
                  <a:srgbClr val="5C2C04"/>
                </a:solidFill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ผลการดำเนินงานจังหวัดอุดรธานี</a:t>
            </a:r>
            <a:endParaRPr sz="3200" dirty="0">
              <a:solidFill>
                <a:srgbClr val="5C2C04"/>
              </a:solidFill>
              <a:highlight>
                <a:srgbClr val="FFFF00"/>
              </a:highlight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E89046-3139-87B5-3952-DEA11398D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3C5D8E90-E6DF-B2C5-4858-8936F438B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1DBAA92A-6A7D-65E6-A4FA-52B1E3917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3646" y="21269"/>
            <a:ext cx="1219201" cy="1503125"/>
          </a:xfrm>
          <a:prstGeom prst="rect">
            <a:avLst/>
          </a:prstGeom>
        </p:spPr>
      </p:pic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02BA2336-AEDC-E3AA-368D-70184F8D22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105903"/>
              </p:ext>
            </p:extLst>
          </p:nvPr>
        </p:nvGraphicFramePr>
        <p:xfrm>
          <a:off x="1645891" y="2324100"/>
          <a:ext cx="14996218" cy="6705599"/>
        </p:xfrm>
        <a:graphic>
          <a:graphicData uri="http://schemas.openxmlformats.org/drawingml/2006/table">
            <a:tbl>
              <a:tblPr/>
              <a:tblGrid>
                <a:gridCol w="711093">
                  <a:extLst>
                    <a:ext uri="{9D8B030D-6E8A-4147-A177-3AD203B41FA5}">
                      <a16:colId xmlns:a16="http://schemas.microsoft.com/office/drawing/2014/main" val="1568163087"/>
                    </a:ext>
                  </a:extLst>
                </a:gridCol>
                <a:gridCol w="1975258">
                  <a:extLst>
                    <a:ext uri="{9D8B030D-6E8A-4147-A177-3AD203B41FA5}">
                      <a16:colId xmlns:a16="http://schemas.microsoft.com/office/drawing/2014/main" val="1163928036"/>
                    </a:ext>
                  </a:extLst>
                </a:gridCol>
                <a:gridCol w="1350350">
                  <a:extLst>
                    <a:ext uri="{9D8B030D-6E8A-4147-A177-3AD203B41FA5}">
                      <a16:colId xmlns:a16="http://schemas.microsoft.com/office/drawing/2014/main" val="678080963"/>
                    </a:ext>
                  </a:extLst>
                </a:gridCol>
                <a:gridCol w="1118960">
                  <a:extLst>
                    <a:ext uri="{9D8B030D-6E8A-4147-A177-3AD203B41FA5}">
                      <a16:colId xmlns:a16="http://schemas.microsoft.com/office/drawing/2014/main" val="4126714908"/>
                    </a:ext>
                  </a:extLst>
                </a:gridCol>
                <a:gridCol w="1469957">
                  <a:extLst>
                    <a:ext uri="{9D8B030D-6E8A-4147-A177-3AD203B41FA5}">
                      <a16:colId xmlns:a16="http://schemas.microsoft.com/office/drawing/2014/main" val="3265988025"/>
                    </a:ext>
                  </a:extLst>
                </a:gridCol>
                <a:gridCol w="1027291">
                  <a:extLst>
                    <a:ext uri="{9D8B030D-6E8A-4147-A177-3AD203B41FA5}">
                      <a16:colId xmlns:a16="http://schemas.microsoft.com/office/drawing/2014/main" val="3480054883"/>
                    </a:ext>
                  </a:extLst>
                </a:gridCol>
                <a:gridCol w="1188457">
                  <a:extLst>
                    <a:ext uri="{9D8B030D-6E8A-4147-A177-3AD203B41FA5}">
                      <a16:colId xmlns:a16="http://schemas.microsoft.com/office/drawing/2014/main" val="1199908989"/>
                    </a:ext>
                  </a:extLst>
                </a:gridCol>
                <a:gridCol w="1538713">
                  <a:extLst>
                    <a:ext uri="{9D8B030D-6E8A-4147-A177-3AD203B41FA5}">
                      <a16:colId xmlns:a16="http://schemas.microsoft.com/office/drawing/2014/main" val="2832624784"/>
                    </a:ext>
                  </a:extLst>
                </a:gridCol>
                <a:gridCol w="1538713">
                  <a:extLst>
                    <a:ext uri="{9D8B030D-6E8A-4147-A177-3AD203B41FA5}">
                      <a16:colId xmlns:a16="http://schemas.microsoft.com/office/drawing/2014/main" val="724046370"/>
                    </a:ext>
                  </a:extLst>
                </a:gridCol>
                <a:gridCol w="1538713">
                  <a:extLst>
                    <a:ext uri="{9D8B030D-6E8A-4147-A177-3AD203B41FA5}">
                      <a16:colId xmlns:a16="http://schemas.microsoft.com/office/drawing/2014/main" val="507524037"/>
                    </a:ext>
                  </a:extLst>
                </a:gridCol>
                <a:gridCol w="1538713">
                  <a:extLst>
                    <a:ext uri="{9D8B030D-6E8A-4147-A177-3AD203B41FA5}">
                      <a16:colId xmlns:a16="http://schemas.microsoft.com/office/drawing/2014/main" val="2662125616"/>
                    </a:ext>
                  </a:extLst>
                </a:gridCol>
              </a:tblGrid>
              <a:tr h="8743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ลำดับที่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เป้าหมาย(กลุ่มพระสงฆ์อายุ &lt;35 ปี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เป้าหมาย(กลุ่มพระสงฆ์อายุ &gt;35ปี)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รวมทั้งหมด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437258"/>
                  </a:ext>
                </a:extLst>
              </a:tr>
              <a:tr h="8743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</a:t>
                      </a:r>
                      <a:b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</a:t>
                      </a:r>
                      <a:b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endParaRPr lang="th-TH" sz="2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537006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เมืองอุดรธานี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881873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กุดจับ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668367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หนองวัวซอ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811799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กุมภวาปี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88.89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92.68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6495957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โนนสะอาด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6678328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หนองหาน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7081900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ทุ่งฝน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9843532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ไชยวาน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915514"/>
                  </a:ext>
                </a:extLst>
              </a:tr>
              <a:tr h="5607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ศรีธาตุ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43.33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140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140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3747203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วังสามหมอ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460031"/>
                  </a:ext>
                </a:extLst>
              </a:tr>
              <a:tr h="4396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บ้านดุง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97.47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473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97.73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8682112"/>
                  </a:ext>
                </a:extLst>
              </a:tr>
            </a:tbl>
          </a:graphicData>
        </a:graphic>
      </p:graphicFrame>
      <p:sp>
        <p:nvSpPr>
          <p:cNvPr id="3" name="object 27">
            <a:extLst>
              <a:ext uri="{FF2B5EF4-FFF2-40B4-BE49-F238E27FC236}">
                <a16:creationId xmlns:a16="http://schemas.microsoft.com/office/drawing/2014/main" id="{B8F9DA1F-150F-D630-B9A6-7DBDF65DF7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61712"/>
            <a:ext cx="15224816" cy="1809038"/>
          </a:xfrm>
          <a:prstGeom prst="rect">
            <a:avLst/>
          </a:prstGeom>
        </p:spPr>
        <p:txBody>
          <a:bodyPr vert="horz" wrap="square" lIns="0" tIns="328502" rIns="0" bIns="0" rtlCol="0">
            <a:spAutoFit/>
          </a:bodyPr>
          <a:lstStyle/>
          <a:p>
            <a:pPr marL="299720">
              <a:lnSpc>
                <a:spcPct val="100000"/>
              </a:lnSpc>
              <a:spcBef>
                <a:spcPts val="120"/>
              </a:spcBef>
            </a:pP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</a:t>
            </a:r>
            <a:r>
              <a:rPr sz="4800"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</a:t>
            </a: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ดำเนินงานคัดกรอง/</a:t>
            </a:r>
            <a:r>
              <a:rPr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</a:t>
            </a: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ุ</a:t>
            </a:r>
            <a:r>
              <a:rPr sz="4800"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ขภาพพระสงฆ์</a:t>
            </a:r>
            <a:b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 </a:t>
            </a:r>
            <a:endParaRPr sz="4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object 51">
            <a:extLst>
              <a:ext uri="{FF2B5EF4-FFF2-40B4-BE49-F238E27FC236}">
                <a16:creationId xmlns:a16="http://schemas.microsoft.com/office/drawing/2014/main" id="{EF3B3E51-EF23-5FC1-A232-CADF59C44E22}"/>
              </a:ext>
            </a:extLst>
          </p:cNvPr>
          <p:cNvSpPr txBox="1"/>
          <p:nvPr/>
        </p:nvSpPr>
        <p:spPr>
          <a:xfrm>
            <a:off x="2102710" y="1614910"/>
            <a:ext cx="3038629" cy="51167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sz="3250" b="1" spc="-35" dirty="0" err="1">
                <a:solidFill>
                  <a:srgbClr val="FF0000"/>
                </a:solidFill>
                <a:highlight>
                  <a:srgbClr val="FFFF00"/>
                </a:highlight>
                <a:latin typeface="Tahoma"/>
                <a:cs typeface="Tahoma"/>
              </a:rPr>
              <a:t>แยกราย</a:t>
            </a:r>
            <a:r>
              <a:rPr lang="th-TH" sz="3250" b="1" spc="-35" dirty="0">
                <a:solidFill>
                  <a:srgbClr val="FF0000"/>
                </a:solidFill>
                <a:highlight>
                  <a:srgbClr val="FFFF00"/>
                </a:highlight>
                <a:latin typeface="Tahoma"/>
                <a:cs typeface="Tahoma"/>
              </a:rPr>
              <a:t>อำเภอ</a:t>
            </a:r>
            <a:endParaRPr sz="3250" dirty="0">
              <a:solidFill>
                <a:srgbClr val="FF0000"/>
              </a:solidFill>
              <a:highlight>
                <a:srgbClr val="FFFF00"/>
              </a:highlight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46890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6C8D85-D040-0CBF-EF4F-44D721D92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B8D40DB-CAE4-1BA3-1F0A-C1E559676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313B33F4-C071-9DF4-1DAB-DC5B35153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3646" y="21269"/>
            <a:ext cx="1219201" cy="1503125"/>
          </a:xfrm>
          <a:prstGeom prst="rect">
            <a:avLst/>
          </a:prstGeom>
        </p:spPr>
      </p:pic>
      <p:graphicFrame>
        <p:nvGraphicFramePr>
          <p:cNvPr id="5" name="ตาราง 4">
            <a:extLst>
              <a:ext uri="{FF2B5EF4-FFF2-40B4-BE49-F238E27FC236}">
                <a16:creationId xmlns:a16="http://schemas.microsoft.com/office/drawing/2014/main" id="{F977B09F-E194-D4DE-1983-26F00E1AF6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413776"/>
              </p:ext>
            </p:extLst>
          </p:nvPr>
        </p:nvGraphicFramePr>
        <p:xfrm>
          <a:off x="2568526" y="2552701"/>
          <a:ext cx="15224813" cy="7239003"/>
        </p:xfrm>
        <a:graphic>
          <a:graphicData uri="http://schemas.openxmlformats.org/drawingml/2006/table">
            <a:tbl>
              <a:tblPr/>
              <a:tblGrid>
                <a:gridCol w="1393874">
                  <a:extLst>
                    <a:ext uri="{9D8B030D-6E8A-4147-A177-3AD203B41FA5}">
                      <a16:colId xmlns:a16="http://schemas.microsoft.com/office/drawing/2014/main" val="1568163087"/>
                    </a:ext>
                  </a:extLst>
                </a:gridCol>
                <a:gridCol w="2766823">
                  <a:extLst>
                    <a:ext uri="{9D8B030D-6E8A-4147-A177-3AD203B41FA5}">
                      <a16:colId xmlns:a16="http://schemas.microsoft.com/office/drawing/2014/main" val="1163928036"/>
                    </a:ext>
                  </a:extLst>
                </a:gridCol>
                <a:gridCol w="1846440">
                  <a:extLst>
                    <a:ext uri="{9D8B030D-6E8A-4147-A177-3AD203B41FA5}">
                      <a16:colId xmlns:a16="http://schemas.microsoft.com/office/drawing/2014/main" val="678080963"/>
                    </a:ext>
                  </a:extLst>
                </a:gridCol>
                <a:gridCol w="1324403">
                  <a:extLst>
                    <a:ext uri="{9D8B030D-6E8A-4147-A177-3AD203B41FA5}">
                      <a16:colId xmlns:a16="http://schemas.microsoft.com/office/drawing/2014/main" val="4126714908"/>
                    </a:ext>
                  </a:extLst>
                </a:gridCol>
                <a:gridCol w="1739842">
                  <a:extLst>
                    <a:ext uri="{9D8B030D-6E8A-4147-A177-3AD203B41FA5}">
                      <a16:colId xmlns:a16="http://schemas.microsoft.com/office/drawing/2014/main" val="3265988025"/>
                    </a:ext>
                  </a:extLst>
                </a:gridCol>
                <a:gridCol w="1215902">
                  <a:extLst>
                    <a:ext uri="{9D8B030D-6E8A-4147-A177-3AD203B41FA5}">
                      <a16:colId xmlns:a16="http://schemas.microsoft.com/office/drawing/2014/main" val="3480054883"/>
                    </a:ext>
                  </a:extLst>
                </a:gridCol>
                <a:gridCol w="1406657">
                  <a:extLst>
                    <a:ext uri="{9D8B030D-6E8A-4147-A177-3AD203B41FA5}">
                      <a16:colId xmlns:a16="http://schemas.microsoft.com/office/drawing/2014/main" val="1199908989"/>
                    </a:ext>
                  </a:extLst>
                </a:gridCol>
                <a:gridCol w="882718">
                  <a:extLst>
                    <a:ext uri="{9D8B030D-6E8A-4147-A177-3AD203B41FA5}">
                      <a16:colId xmlns:a16="http://schemas.microsoft.com/office/drawing/2014/main" val="2832624784"/>
                    </a:ext>
                  </a:extLst>
                </a:gridCol>
                <a:gridCol w="933015">
                  <a:extLst>
                    <a:ext uri="{9D8B030D-6E8A-4147-A177-3AD203B41FA5}">
                      <a16:colId xmlns:a16="http://schemas.microsoft.com/office/drawing/2014/main" val="2019666262"/>
                    </a:ext>
                  </a:extLst>
                </a:gridCol>
                <a:gridCol w="915065">
                  <a:extLst>
                    <a:ext uri="{9D8B030D-6E8A-4147-A177-3AD203B41FA5}">
                      <a16:colId xmlns:a16="http://schemas.microsoft.com/office/drawing/2014/main" val="3127135012"/>
                    </a:ext>
                  </a:extLst>
                </a:gridCol>
                <a:gridCol w="800074">
                  <a:extLst>
                    <a:ext uri="{9D8B030D-6E8A-4147-A177-3AD203B41FA5}">
                      <a16:colId xmlns:a16="http://schemas.microsoft.com/office/drawing/2014/main" val="3636842700"/>
                    </a:ext>
                  </a:extLst>
                </a:gridCol>
              </a:tblGrid>
              <a:tr h="96199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ลำดับที่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เป้าหมาย(กลุ่มพระสงฆ์อายุ &lt;35 ปี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เป้าหมาย(กลุ่มพระสงฆ์อายุ &gt;35ปี)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รวมทั้งหมด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437258"/>
                  </a:ext>
                </a:extLst>
              </a:tr>
              <a:tr h="9619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</a:t>
                      </a:r>
                      <a:b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</a:t>
                      </a:r>
                      <a:b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endParaRPr lang="th-TH" sz="2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537006"/>
                  </a:ext>
                </a:extLst>
              </a:tr>
              <a:tr h="48366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</a:t>
                      </a:r>
                      <a:r>
                        <a:rPr lang="th-TH" sz="2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ผือ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881873"/>
                  </a:ext>
                </a:extLst>
              </a:tr>
              <a:tr h="48366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น้ำโสม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668367"/>
                  </a:ext>
                </a:extLst>
              </a:tr>
              <a:tr h="48366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เพ็ญ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382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98.96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99.09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811799"/>
                  </a:ext>
                </a:extLst>
              </a:tr>
              <a:tr h="48366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สร้างคอม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6495957"/>
                  </a:ext>
                </a:extLst>
              </a:tr>
              <a:tr h="48366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หนองแสง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6678328"/>
                  </a:ext>
                </a:extLst>
              </a:tr>
              <a:tr h="48366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นายูง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7081900"/>
                  </a:ext>
                </a:extLst>
              </a:tr>
              <a:tr h="48366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พิบูลย์รักษ์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9843532"/>
                  </a:ext>
                </a:extLst>
              </a:tr>
              <a:tr h="48366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กู่แก้ว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129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915514"/>
                  </a:ext>
                </a:extLst>
              </a:tr>
              <a:tr h="961997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ประจักษ์</a:t>
                      </a:r>
                      <a:r>
                        <a:rPr lang="th-TH" sz="2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ศิลป</a:t>
                      </a: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าคม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82.52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83.33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3747203"/>
                  </a:ext>
                </a:extLst>
              </a:tr>
              <a:tr h="48366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627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97.21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4,150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4,118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99.22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4,795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4,745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8.97</a:t>
                      </a:r>
                    </a:p>
                  </a:txBody>
                  <a:tcPr marL="4763" marR="4763" marT="4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8682112"/>
                  </a:ext>
                </a:extLst>
              </a:tr>
            </a:tbl>
          </a:graphicData>
        </a:graphic>
      </p:graphicFrame>
      <p:sp>
        <p:nvSpPr>
          <p:cNvPr id="3" name="object 27">
            <a:extLst>
              <a:ext uri="{FF2B5EF4-FFF2-40B4-BE49-F238E27FC236}">
                <a16:creationId xmlns:a16="http://schemas.microsoft.com/office/drawing/2014/main" id="{19458609-8E3C-8B89-30F3-23BACE8260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61712"/>
            <a:ext cx="15224816" cy="1809038"/>
          </a:xfrm>
          <a:prstGeom prst="rect">
            <a:avLst/>
          </a:prstGeom>
        </p:spPr>
        <p:txBody>
          <a:bodyPr vert="horz" wrap="square" lIns="0" tIns="328502" rIns="0" bIns="0" rtlCol="0">
            <a:spAutoFit/>
          </a:bodyPr>
          <a:lstStyle/>
          <a:p>
            <a:pPr marL="299720">
              <a:lnSpc>
                <a:spcPct val="100000"/>
              </a:lnSpc>
              <a:spcBef>
                <a:spcPts val="120"/>
              </a:spcBef>
            </a:pP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</a:t>
            </a:r>
            <a:r>
              <a:rPr sz="4800"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</a:t>
            </a: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ดำเนินงานคัดกรอง/</a:t>
            </a:r>
            <a:r>
              <a:rPr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</a:t>
            </a: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ุ</a:t>
            </a:r>
            <a:r>
              <a:rPr sz="4800" b="1" spc="-105" dirty="0" err="1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ขภาพพระสงฆ์</a:t>
            </a:r>
            <a:b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4800" b="1" spc="-105" dirty="0">
                <a:solidFill>
                  <a:srgbClr val="983D0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 </a:t>
            </a:r>
            <a:endParaRPr sz="4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object 51">
            <a:extLst>
              <a:ext uri="{FF2B5EF4-FFF2-40B4-BE49-F238E27FC236}">
                <a16:creationId xmlns:a16="http://schemas.microsoft.com/office/drawing/2014/main" id="{F6ABE56F-F897-E76F-EC51-0EB0040D38A4}"/>
              </a:ext>
            </a:extLst>
          </p:cNvPr>
          <p:cNvSpPr txBox="1"/>
          <p:nvPr/>
        </p:nvSpPr>
        <p:spPr>
          <a:xfrm>
            <a:off x="2102710" y="1614910"/>
            <a:ext cx="3038629" cy="51167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sz="3250" b="1" spc="-35" dirty="0" err="1">
                <a:solidFill>
                  <a:srgbClr val="FF0000"/>
                </a:solidFill>
                <a:highlight>
                  <a:srgbClr val="FFFF00"/>
                </a:highlight>
                <a:latin typeface="Tahoma"/>
                <a:cs typeface="Tahoma"/>
              </a:rPr>
              <a:t>แยกราย</a:t>
            </a:r>
            <a:r>
              <a:rPr lang="th-TH" sz="3250" b="1" spc="-35" dirty="0">
                <a:solidFill>
                  <a:srgbClr val="FF0000"/>
                </a:solidFill>
                <a:highlight>
                  <a:srgbClr val="FFFF00"/>
                </a:highlight>
                <a:latin typeface="Tahoma"/>
                <a:cs typeface="Tahoma"/>
              </a:rPr>
              <a:t>อำเภอ</a:t>
            </a:r>
            <a:endParaRPr sz="3250" dirty="0">
              <a:solidFill>
                <a:srgbClr val="FF0000"/>
              </a:solidFill>
              <a:highlight>
                <a:srgbClr val="FFFF00"/>
              </a:highlight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547363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0E026A90-A0D9-1EBB-36FE-92711978DA3A}"/>
              </a:ext>
            </a:extLst>
          </p:cNvPr>
          <p:cNvSpPr/>
          <p:nvPr/>
        </p:nvSpPr>
        <p:spPr>
          <a:xfrm>
            <a:off x="7593970" y="271311"/>
            <a:ext cx="3429000" cy="801715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6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DDFA988B-E420-E05A-65C5-2E45550093A9}"/>
              </a:ext>
            </a:extLst>
          </p:cNvPr>
          <p:cNvSpPr/>
          <p:nvPr/>
        </p:nvSpPr>
        <p:spPr>
          <a:xfrm>
            <a:off x="2057399" y="1301626"/>
            <a:ext cx="14339752" cy="3923094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th-TH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การดำเนินงานตรวจสุขภาพพระสงฆ์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เนื่องจากหน่วยบริการทุกแห่งของจังหวัดอุดรธานีได้ดำเนินการตรวจคัดกรองสุขภาพ ตามชุดสิทธิประโยชน์ของพระสงฆ์ ตั้งแต่ ต.ค </a:t>
            </a:r>
            <a:r>
              <a:rPr lang="en-US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 – 31 </a:t>
            </a: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ม.ค.</a:t>
            </a:r>
            <a:r>
              <a:rPr lang="en-US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68 </a:t>
            </a: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ไปแล้วนั้น 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th-TH" sz="4000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 </a:t>
            </a:r>
            <a:r>
              <a:rPr lang="en-US" sz="4000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 </a:t>
            </a:r>
            <a:r>
              <a:rPr lang="th-TH" sz="4000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ตามโปรแกรมการตรวจสุขภาพพระสงฆ์ จึงยังไม่ครอบคลุมทุกรูป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AA68C0DF-8BE5-29B6-E4FA-BAB569BA5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9033" y="162057"/>
            <a:ext cx="1339015" cy="1647747"/>
          </a:xfrm>
          <a:prstGeom prst="rect">
            <a:avLst/>
          </a:prstGeom>
        </p:spPr>
      </p:pic>
      <p:sp>
        <p:nvSpPr>
          <p:cNvPr id="11" name="ตัวแทนหมายเลขสไลด์ 10">
            <a:extLst>
              <a:ext uri="{FF2B5EF4-FFF2-40B4-BE49-F238E27FC236}">
                <a16:creationId xmlns:a16="http://schemas.microsoft.com/office/drawing/2014/main" id="{20045AF3-4811-41BA-521D-8D3BF7B6A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DC9717CF-1CFA-BF05-9B70-729E93F921A4}"/>
              </a:ext>
            </a:extLst>
          </p:cNvPr>
          <p:cNvSpPr txBox="1"/>
          <p:nvPr/>
        </p:nvSpPr>
        <p:spPr>
          <a:xfrm>
            <a:off x="17328540" y="9569722"/>
            <a:ext cx="669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/>
              <a:t>11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1CF5C236-92B1-35C3-8793-5E50752007C7}"/>
              </a:ext>
            </a:extLst>
          </p:cNvPr>
          <p:cNvSpPr/>
          <p:nvPr/>
        </p:nvSpPr>
        <p:spPr>
          <a:xfrm>
            <a:off x="5257800" y="5458945"/>
            <a:ext cx="9296400" cy="125850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สิ่งที่ต้องดำเนินการ</a:t>
            </a: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D684A07C-1D9B-B99C-9DCA-83074C3FE8A0}"/>
              </a:ext>
            </a:extLst>
          </p:cNvPr>
          <p:cNvSpPr/>
          <p:nvPr/>
        </p:nvSpPr>
        <p:spPr>
          <a:xfrm>
            <a:off x="1956977" y="6972300"/>
            <a:ext cx="14540595" cy="2400735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</a:t>
            </a:r>
            <a:r>
              <a:rPr lang="th-TH" sz="4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 </a:t>
            </a:r>
            <a:r>
              <a:rPr lang="en-US" sz="4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 </a:t>
            </a:r>
            <a:r>
              <a:rPr lang="th-TH" sz="4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ตามโปรแกรมตรวจสุขภาพพระสงฆ์</a:t>
            </a:r>
            <a:r>
              <a:rPr lang="en-US" sz="4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4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ทุกรูป </a:t>
            </a:r>
            <a:r>
              <a:rPr lang="th-TH" sz="4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(ซ่อม </a:t>
            </a:r>
            <a:r>
              <a:rPr lang="en-US" sz="4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 </a:t>
            </a:r>
            <a:r>
              <a:rPr lang="th-TH" sz="4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กรณีพระสงฆ์ที่ไม่มีผลการตรวจ </a:t>
            </a:r>
            <a:r>
              <a:rPr lang="en-US" sz="4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</a:t>
            </a:r>
            <a:r>
              <a:rPr lang="th-TH" sz="4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th-TH" sz="4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และบันทึก</a:t>
            </a: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43 แฟ้ม /แบบรายงานเฉพาะกิจ (ภายใน</a:t>
            </a:r>
            <a:r>
              <a:rPr lang="en-US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31 </a:t>
            </a: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มี.ค.6</a:t>
            </a:r>
            <a:r>
              <a:rPr lang="en-US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th-TH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41454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28B139DB-F9E7-5ABD-69C3-00D5D4A4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5" name="ตาราง 4">
            <a:extLst>
              <a:ext uri="{FF2B5EF4-FFF2-40B4-BE49-F238E27FC236}">
                <a16:creationId xmlns:a16="http://schemas.microsoft.com/office/drawing/2014/main" id="{ADB991B3-F974-81E6-FE4A-36972F8509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572896"/>
              </p:ext>
            </p:extLst>
          </p:nvPr>
        </p:nvGraphicFramePr>
        <p:xfrm>
          <a:off x="1295400" y="2628900"/>
          <a:ext cx="15011401" cy="3320418"/>
        </p:xfrm>
        <a:graphic>
          <a:graphicData uri="http://schemas.openxmlformats.org/drawingml/2006/table">
            <a:tbl>
              <a:tblPr/>
              <a:tblGrid>
                <a:gridCol w="1066384">
                  <a:extLst>
                    <a:ext uri="{9D8B030D-6E8A-4147-A177-3AD203B41FA5}">
                      <a16:colId xmlns:a16="http://schemas.microsoft.com/office/drawing/2014/main" val="4007723357"/>
                    </a:ext>
                  </a:extLst>
                </a:gridCol>
                <a:gridCol w="3445239">
                  <a:extLst>
                    <a:ext uri="{9D8B030D-6E8A-4147-A177-3AD203B41FA5}">
                      <a16:colId xmlns:a16="http://schemas.microsoft.com/office/drawing/2014/main" val="3501993751"/>
                    </a:ext>
                  </a:extLst>
                </a:gridCol>
                <a:gridCol w="2693850">
                  <a:extLst>
                    <a:ext uri="{9D8B030D-6E8A-4147-A177-3AD203B41FA5}">
                      <a16:colId xmlns:a16="http://schemas.microsoft.com/office/drawing/2014/main" val="1848743558"/>
                    </a:ext>
                  </a:extLst>
                </a:gridCol>
                <a:gridCol w="1571685">
                  <a:extLst>
                    <a:ext uri="{9D8B030D-6E8A-4147-A177-3AD203B41FA5}">
                      <a16:colId xmlns:a16="http://schemas.microsoft.com/office/drawing/2014/main" val="1651635983"/>
                    </a:ext>
                  </a:extLst>
                </a:gridCol>
                <a:gridCol w="2378855">
                  <a:extLst>
                    <a:ext uri="{9D8B030D-6E8A-4147-A177-3AD203B41FA5}">
                      <a16:colId xmlns:a16="http://schemas.microsoft.com/office/drawing/2014/main" val="2829340236"/>
                    </a:ext>
                  </a:extLst>
                </a:gridCol>
                <a:gridCol w="2624945">
                  <a:extLst>
                    <a:ext uri="{9D8B030D-6E8A-4147-A177-3AD203B41FA5}">
                      <a16:colId xmlns:a16="http://schemas.microsoft.com/office/drawing/2014/main" val="184215807"/>
                    </a:ext>
                  </a:extLst>
                </a:gridCol>
                <a:gridCol w="1230443">
                  <a:extLst>
                    <a:ext uri="{9D8B030D-6E8A-4147-A177-3AD203B41FA5}">
                      <a16:colId xmlns:a16="http://schemas.microsoft.com/office/drawing/2014/main" val="42912244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ลำดับ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ชื่อ-สกุล ภิกษุ - สามเณร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เลขบัตรประชาชน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รหัสวัด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รหัสค่าบริการ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รวมเป็นเงิน(บาท)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หมายเหตุ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93873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0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87441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0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54941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9912219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60079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 </a:t>
                      </a:r>
                    </a:p>
                  </a:txBody>
                  <a:tcPr marL="4763" marR="4763" marT="47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349836"/>
                  </a:ext>
                </a:extLst>
              </a:tr>
            </a:tbl>
          </a:graphicData>
        </a:graphic>
      </p:graphicFrame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17B9E41A-CE64-0B3A-C646-F205C2732B8B}"/>
              </a:ext>
            </a:extLst>
          </p:cNvPr>
          <p:cNvSpPr txBox="1"/>
          <p:nvPr/>
        </p:nvSpPr>
        <p:spPr>
          <a:xfrm>
            <a:off x="4724400" y="800100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รายงานค่าใช้จ่ายในการอุปัฏฐากภิกษุอาพาธทั่วประเทศ</a:t>
            </a:r>
            <a:endParaRPr lang="en-GB" sz="4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C374F777-22E9-E494-81CB-21E3DCAE127C}"/>
              </a:ext>
            </a:extLst>
          </p:cNvPr>
          <p:cNvSpPr txBox="1"/>
          <p:nvPr/>
        </p:nvSpPr>
        <p:spPr>
          <a:xfrm>
            <a:off x="1219200" y="1915018"/>
            <a:ext cx="1219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ชื่อหน่วยบริการ...........................................................................................          เขตสุขภาพที่................................</a:t>
            </a:r>
            <a:endParaRPr lang="en-GB" sz="2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943E9935-EFA0-7F52-E976-79FC5A777FCC}"/>
              </a:ext>
            </a:extLst>
          </p:cNvPr>
          <p:cNvSpPr txBox="1"/>
          <p:nvPr/>
        </p:nvSpPr>
        <p:spPr>
          <a:xfrm>
            <a:off x="15608595" y="379228"/>
            <a:ext cx="1752600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แบบรายงานสงฆ์ </a:t>
            </a:r>
            <a:r>
              <a:rPr lang="en-US" sz="2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2.1</a:t>
            </a:r>
            <a:endParaRPr lang="en-GB" sz="2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8B36784A-0934-4869-7A3A-A885CAA68293}"/>
              </a:ext>
            </a:extLst>
          </p:cNvPr>
          <p:cNvSpPr txBox="1"/>
          <p:nvPr/>
        </p:nvSpPr>
        <p:spPr>
          <a:xfrm>
            <a:off x="6324600" y="6356350"/>
            <a:ext cx="1082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</a:t>
            </a:r>
            <a:r>
              <a:rPr lang="en-US" sz="3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3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รหัสค่าบริการ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001=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ค่ายานอกบัญชียาหลักแห่งชาติ        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006=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ค่าเครื่องช่วยฟัง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002=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ค่าอุปกรณ์อวัยวะเทียม                  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007=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ค่าเลนส์สายตา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003=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ค่าฟันปลอม/รากฟันเทียม              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008=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ค่าวัคซีน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004=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ค่าห้อง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ปฎิบั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ติการที่เบิกไม่ได้            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009=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ค่ารักษาพยาบาลที่จำเป็นอื่นๆ   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005=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ค่าตรวจเครื่องมือพิเศษอื่นๆ</a:t>
            </a:r>
            <a:endParaRPr lang="en-GB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852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95">
            <a:extLst>
              <a:ext uri="{FF2B5EF4-FFF2-40B4-BE49-F238E27FC236}">
                <a16:creationId xmlns:a16="http://schemas.microsoft.com/office/drawing/2014/main" id="{F6359219-6841-B7A9-31DB-5E7EF99AF9C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6851"/>
            <a:ext cx="18288000" cy="10286999"/>
          </a:xfrm>
          <a:prstGeom prst="rect">
            <a:avLst/>
          </a:prstGeom>
          <a:noFill/>
        </p:spPr>
      </p:pic>
      <p:pic>
        <p:nvPicPr>
          <p:cNvPr id="4" name="Picture 2807">
            <a:extLst>
              <a:ext uri="{FF2B5EF4-FFF2-40B4-BE49-F238E27FC236}">
                <a16:creationId xmlns:a16="http://schemas.microsoft.com/office/drawing/2014/main" id="{3522578F-2839-8910-7037-0D01A39288BF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05200" y="2560695"/>
            <a:ext cx="2595646" cy="5165610"/>
          </a:xfrm>
          <a:prstGeom prst="rect">
            <a:avLst/>
          </a:prstGeom>
          <a:noFill/>
        </p:spPr>
      </p:pic>
      <p:pic>
        <p:nvPicPr>
          <p:cNvPr id="6" name="Picture 106">
            <a:extLst>
              <a:ext uri="{FF2B5EF4-FFF2-40B4-BE49-F238E27FC236}">
                <a16:creationId xmlns:a16="http://schemas.microsoft.com/office/drawing/2014/main" id="{B588998C-3FB1-40EA-56AC-176633481317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0769" y="3308980"/>
            <a:ext cx="3748861" cy="3669040"/>
          </a:xfrm>
          <a:prstGeom prst="rect">
            <a:avLst/>
          </a:prstGeom>
          <a:noFill/>
        </p:spPr>
      </p:pic>
      <p:pic>
        <p:nvPicPr>
          <p:cNvPr id="7" name="Picture 1489">
            <a:extLst>
              <a:ext uri="{FF2B5EF4-FFF2-40B4-BE49-F238E27FC236}">
                <a16:creationId xmlns:a16="http://schemas.microsoft.com/office/drawing/2014/main" id="{BB8E0B87-3405-165E-BA29-999E89473C77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8867" y="3467100"/>
            <a:ext cx="2552926" cy="2802476"/>
          </a:xfrm>
          <a:prstGeom prst="rect">
            <a:avLst/>
          </a:prstGeom>
          <a:noFill/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23A133AF-DBBE-B71C-D89A-C32D94814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759" y="4849771"/>
            <a:ext cx="1003341" cy="177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C3B0501F-7E07-97C6-5365-5906A8D23234}"/>
              </a:ext>
            </a:extLst>
          </p:cNvPr>
          <p:cNvSpPr txBox="1"/>
          <p:nvPr/>
        </p:nvSpPr>
        <p:spPr>
          <a:xfrm>
            <a:off x="8677940" y="2391170"/>
            <a:ext cx="4870608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39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สาธุ</a:t>
            </a:r>
          </a:p>
        </p:txBody>
      </p:sp>
      <p:sp>
        <p:nvSpPr>
          <p:cNvPr id="14" name="Freeform 152">
            <a:extLst>
              <a:ext uri="{FF2B5EF4-FFF2-40B4-BE49-F238E27FC236}">
                <a16:creationId xmlns:a16="http://schemas.microsoft.com/office/drawing/2014/main" id="{8EDA4F46-EF99-C936-2CED-DB79C7185E66}"/>
              </a:ext>
            </a:extLst>
          </p:cNvPr>
          <p:cNvSpPr/>
          <p:nvPr/>
        </p:nvSpPr>
        <p:spPr>
          <a:xfrm rot="-155079">
            <a:off x="5748718" y="7022315"/>
            <a:ext cx="2018648" cy="2399582"/>
          </a:xfrm>
          <a:custGeom>
            <a:avLst/>
            <a:gdLst/>
            <a:ahLst/>
            <a:cxnLst/>
            <a:rect l="l" t="t" r="r" b="b"/>
            <a:pathLst>
              <a:path w="2018648" h="2399582">
                <a:moveTo>
                  <a:pt x="0" y="0"/>
                </a:moveTo>
                <a:lnTo>
                  <a:pt x="2018648" y="0"/>
                </a:lnTo>
                <a:lnTo>
                  <a:pt x="2018648" y="2399581"/>
                </a:lnTo>
                <a:lnTo>
                  <a:pt x="0" y="23995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3">
            <a:extLst>
              <a:ext uri="{FF2B5EF4-FFF2-40B4-BE49-F238E27FC236}">
                <a16:creationId xmlns:a16="http://schemas.microsoft.com/office/drawing/2014/main" id="{79E251B1-1CCB-6922-4170-528C2410F1A5}"/>
              </a:ext>
            </a:extLst>
          </p:cNvPr>
          <p:cNvSpPr/>
          <p:nvPr/>
        </p:nvSpPr>
        <p:spPr>
          <a:xfrm rot="316162">
            <a:off x="4835366" y="8361090"/>
            <a:ext cx="1652590" cy="1460476"/>
          </a:xfrm>
          <a:custGeom>
            <a:avLst/>
            <a:gdLst/>
            <a:ahLst/>
            <a:cxnLst/>
            <a:rect l="l" t="t" r="r" b="b"/>
            <a:pathLst>
              <a:path w="1652590" h="1460476">
                <a:moveTo>
                  <a:pt x="0" y="0"/>
                </a:moveTo>
                <a:lnTo>
                  <a:pt x="1652590" y="0"/>
                </a:lnTo>
                <a:lnTo>
                  <a:pt x="1652590" y="1460476"/>
                </a:lnTo>
                <a:lnTo>
                  <a:pt x="0" y="146047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57">
            <a:extLst>
              <a:ext uri="{FF2B5EF4-FFF2-40B4-BE49-F238E27FC236}">
                <a16:creationId xmlns:a16="http://schemas.microsoft.com/office/drawing/2014/main" id="{83F659A1-DEA1-2E25-6D1A-4962ADECF971}"/>
              </a:ext>
            </a:extLst>
          </p:cNvPr>
          <p:cNvSpPr/>
          <p:nvPr/>
        </p:nvSpPr>
        <p:spPr>
          <a:xfrm rot="479542">
            <a:off x="6191014" y="8518586"/>
            <a:ext cx="1574246" cy="1406983"/>
          </a:xfrm>
          <a:custGeom>
            <a:avLst/>
            <a:gdLst/>
            <a:ahLst/>
            <a:cxnLst/>
            <a:rect l="l" t="t" r="r" b="b"/>
            <a:pathLst>
              <a:path w="1574246" h="1406983">
                <a:moveTo>
                  <a:pt x="0" y="0"/>
                </a:moveTo>
                <a:lnTo>
                  <a:pt x="1574246" y="0"/>
                </a:lnTo>
                <a:lnTo>
                  <a:pt x="1574246" y="1406982"/>
                </a:lnTo>
                <a:lnTo>
                  <a:pt x="0" y="140698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51">
            <a:extLst>
              <a:ext uri="{FF2B5EF4-FFF2-40B4-BE49-F238E27FC236}">
                <a16:creationId xmlns:a16="http://schemas.microsoft.com/office/drawing/2014/main" id="{C6CA153E-9DE0-D357-C1B4-9D0460DEC4A1}"/>
              </a:ext>
            </a:extLst>
          </p:cNvPr>
          <p:cNvSpPr/>
          <p:nvPr/>
        </p:nvSpPr>
        <p:spPr>
          <a:xfrm rot="734920">
            <a:off x="7447884" y="7157515"/>
            <a:ext cx="1565514" cy="1399178"/>
          </a:xfrm>
          <a:custGeom>
            <a:avLst/>
            <a:gdLst/>
            <a:ahLst/>
            <a:cxnLst/>
            <a:rect l="l" t="t" r="r" b="b"/>
            <a:pathLst>
              <a:path w="1565514" h="1399178">
                <a:moveTo>
                  <a:pt x="0" y="0"/>
                </a:moveTo>
                <a:lnTo>
                  <a:pt x="1565514" y="0"/>
                </a:lnTo>
                <a:lnTo>
                  <a:pt x="1565514" y="1399179"/>
                </a:lnTo>
                <a:lnTo>
                  <a:pt x="0" y="13991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54">
            <a:extLst>
              <a:ext uri="{FF2B5EF4-FFF2-40B4-BE49-F238E27FC236}">
                <a16:creationId xmlns:a16="http://schemas.microsoft.com/office/drawing/2014/main" id="{0D582B6A-9F94-9446-4792-DB3564DA7441}"/>
              </a:ext>
            </a:extLst>
          </p:cNvPr>
          <p:cNvSpPr/>
          <p:nvPr/>
        </p:nvSpPr>
        <p:spPr>
          <a:xfrm rot="-325185" flipH="1">
            <a:off x="7542625" y="8446520"/>
            <a:ext cx="1702538" cy="1504618"/>
          </a:xfrm>
          <a:custGeom>
            <a:avLst/>
            <a:gdLst/>
            <a:ahLst/>
            <a:cxnLst/>
            <a:rect l="l" t="t" r="r" b="b"/>
            <a:pathLst>
              <a:path w="1702538" h="1504618">
                <a:moveTo>
                  <a:pt x="1702538" y="0"/>
                </a:moveTo>
                <a:lnTo>
                  <a:pt x="0" y="0"/>
                </a:lnTo>
                <a:lnTo>
                  <a:pt x="0" y="1504618"/>
                </a:lnTo>
                <a:lnTo>
                  <a:pt x="1702538" y="1504618"/>
                </a:lnTo>
                <a:lnTo>
                  <a:pt x="1702538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55">
            <a:extLst>
              <a:ext uri="{FF2B5EF4-FFF2-40B4-BE49-F238E27FC236}">
                <a16:creationId xmlns:a16="http://schemas.microsoft.com/office/drawing/2014/main" id="{17F3CE0A-1B7B-5DCB-7242-4FFC9DD81397}"/>
              </a:ext>
            </a:extLst>
          </p:cNvPr>
          <p:cNvSpPr/>
          <p:nvPr/>
        </p:nvSpPr>
        <p:spPr>
          <a:xfrm rot="-1602031">
            <a:off x="5840180" y="8258450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6" y="0"/>
                </a:lnTo>
                <a:lnTo>
                  <a:pt x="600526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155">
            <a:extLst>
              <a:ext uri="{FF2B5EF4-FFF2-40B4-BE49-F238E27FC236}">
                <a16:creationId xmlns:a16="http://schemas.microsoft.com/office/drawing/2014/main" id="{EFD283E5-D400-0BA7-E8F2-1C3B907C63E1}"/>
              </a:ext>
            </a:extLst>
          </p:cNvPr>
          <p:cNvSpPr/>
          <p:nvPr/>
        </p:nvSpPr>
        <p:spPr>
          <a:xfrm rot="-1602031">
            <a:off x="4683412" y="8011058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6" y="0"/>
                </a:lnTo>
                <a:lnTo>
                  <a:pt x="600526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144">
            <a:extLst>
              <a:ext uri="{FF2B5EF4-FFF2-40B4-BE49-F238E27FC236}">
                <a16:creationId xmlns:a16="http://schemas.microsoft.com/office/drawing/2014/main" id="{68416D3E-ED74-90E5-A45D-AB568FFB8DE9}"/>
              </a:ext>
            </a:extLst>
          </p:cNvPr>
          <p:cNvSpPr/>
          <p:nvPr/>
        </p:nvSpPr>
        <p:spPr>
          <a:xfrm rot="311331">
            <a:off x="9012152" y="8761953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7" y="0"/>
                </a:lnTo>
                <a:lnTo>
                  <a:pt x="600527" y="679436"/>
                </a:lnTo>
                <a:lnTo>
                  <a:pt x="0" y="6794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147">
            <a:extLst>
              <a:ext uri="{FF2B5EF4-FFF2-40B4-BE49-F238E27FC236}">
                <a16:creationId xmlns:a16="http://schemas.microsoft.com/office/drawing/2014/main" id="{EC3BA090-BDB5-1095-A323-A25868E308C0}"/>
              </a:ext>
            </a:extLst>
          </p:cNvPr>
          <p:cNvSpPr/>
          <p:nvPr/>
        </p:nvSpPr>
        <p:spPr>
          <a:xfrm rot="491711">
            <a:off x="9554650" y="8349025"/>
            <a:ext cx="2065139" cy="1825067"/>
          </a:xfrm>
          <a:custGeom>
            <a:avLst/>
            <a:gdLst/>
            <a:ahLst/>
            <a:cxnLst/>
            <a:rect l="l" t="t" r="r" b="b"/>
            <a:pathLst>
              <a:path w="2065139" h="1825067">
                <a:moveTo>
                  <a:pt x="0" y="0"/>
                </a:moveTo>
                <a:lnTo>
                  <a:pt x="2065139" y="0"/>
                </a:lnTo>
                <a:lnTo>
                  <a:pt x="2065139" y="1825067"/>
                </a:lnTo>
                <a:lnTo>
                  <a:pt x="0" y="18250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145">
            <a:extLst>
              <a:ext uri="{FF2B5EF4-FFF2-40B4-BE49-F238E27FC236}">
                <a16:creationId xmlns:a16="http://schemas.microsoft.com/office/drawing/2014/main" id="{4CCD3B80-0270-FFAC-3865-0961AEDFD2EC}"/>
              </a:ext>
            </a:extLst>
          </p:cNvPr>
          <p:cNvSpPr/>
          <p:nvPr/>
        </p:nvSpPr>
        <p:spPr>
          <a:xfrm rot="-867824" flipH="1">
            <a:off x="10002676" y="7205973"/>
            <a:ext cx="1580740" cy="1412786"/>
          </a:xfrm>
          <a:custGeom>
            <a:avLst/>
            <a:gdLst/>
            <a:ahLst/>
            <a:cxnLst/>
            <a:rect l="l" t="t" r="r" b="b"/>
            <a:pathLst>
              <a:path w="1580740" h="1412786">
                <a:moveTo>
                  <a:pt x="1580740" y="0"/>
                </a:moveTo>
                <a:lnTo>
                  <a:pt x="0" y="0"/>
                </a:lnTo>
                <a:lnTo>
                  <a:pt x="0" y="1412786"/>
                </a:lnTo>
                <a:lnTo>
                  <a:pt x="1580740" y="1412786"/>
                </a:lnTo>
                <a:lnTo>
                  <a:pt x="158074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142">
            <a:extLst>
              <a:ext uri="{FF2B5EF4-FFF2-40B4-BE49-F238E27FC236}">
                <a16:creationId xmlns:a16="http://schemas.microsoft.com/office/drawing/2014/main" id="{7280D137-2866-1692-67DE-BB2269545035}"/>
              </a:ext>
            </a:extLst>
          </p:cNvPr>
          <p:cNvSpPr/>
          <p:nvPr/>
        </p:nvSpPr>
        <p:spPr>
          <a:xfrm>
            <a:off x="11223672" y="7170604"/>
            <a:ext cx="2095338" cy="2490744"/>
          </a:xfrm>
          <a:custGeom>
            <a:avLst/>
            <a:gdLst/>
            <a:ahLst/>
            <a:cxnLst/>
            <a:rect l="l" t="t" r="r" b="b"/>
            <a:pathLst>
              <a:path w="2095338" h="2490744">
                <a:moveTo>
                  <a:pt x="0" y="0"/>
                </a:moveTo>
                <a:lnTo>
                  <a:pt x="2095338" y="0"/>
                </a:lnTo>
                <a:lnTo>
                  <a:pt x="2095338" y="2490744"/>
                </a:lnTo>
                <a:lnTo>
                  <a:pt x="0" y="249074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149">
            <a:extLst>
              <a:ext uri="{FF2B5EF4-FFF2-40B4-BE49-F238E27FC236}">
                <a16:creationId xmlns:a16="http://schemas.microsoft.com/office/drawing/2014/main" id="{B82E0313-FE0B-6EBC-61B4-F5FECCF17C57}"/>
              </a:ext>
            </a:extLst>
          </p:cNvPr>
          <p:cNvSpPr/>
          <p:nvPr/>
        </p:nvSpPr>
        <p:spPr>
          <a:xfrm rot="634621">
            <a:off x="10601553" y="8341867"/>
            <a:ext cx="1574246" cy="1406983"/>
          </a:xfrm>
          <a:custGeom>
            <a:avLst/>
            <a:gdLst/>
            <a:ahLst/>
            <a:cxnLst/>
            <a:rect l="l" t="t" r="r" b="b"/>
            <a:pathLst>
              <a:path w="1574246" h="1406983">
                <a:moveTo>
                  <a:pt x="0" y="0"/>
                </a:moveTo>
                <a:lnTo>
                  <a:pt x="1574246" y="0"/>
                </a:lnTo>
                <a:lnTo>
                  <a:pt x="1574246" y="1406983"/>
                </a:lnTo>
                <a:lnTo>
                  <a:pt x="0" y="14069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148">
            <a:extLst>
              <a:ext uri="{FF2B5EF4-FFF2-40B4-BE49-F238E27FC236}">
                <a16:creationId xmlns:a16="http://schemas.microsoft.com/office/drawing/2014/main" id="{DC198054-EBFC-2CC2-2B1A-367EE5A58C91}"/>
              </a:ext>
            </a:extLst>
          </p:cNvPr>
          <p:cNvSpPr/>
          <p:nvPr/>
        </p:nvSpPr>
        <p:spPr>
          <a:xfrm rot="-170106" flipH="1">
            <a:off x="12936445" y="8310462"/>
            <a:ext cx="1702538" cy="1504618"/>
          </a:xfrm>
          <a:custGeom>
            <a:avLst/>
            <a:gdLst/>
            <a:ahLst/>
            <a:cxnLst/>
            <a:rect l="l" t="t" r="r" b="b"/>
            <a:pathLst>
              <a:path w="1702538" h="1504618">
                <a:moveTo>
                  <a:pt x="1702538" y="0"/>
                </a:moveTo>
                <a:lnTo>
                  <a:pt x="0" y="0"/>
                </a:lnTo>
                <a:lnTo>
                  <a:pt x="0" y="1504618"/>
                </a:lnTo>
                <a:lnTo>
                  <a:pt x="1702538" y="1504618"/>
                </a:lnTo>
                <a:lnTo>
                  <a:pt x="1702538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146">
            <a:extLst>
              <a:ext uri="{FF2B5EF4-FFF2-40B4-BE49-F238E27FC236}">
                <a16:creationId xmlns:a16="http://schemas.microsoft.com/office/drawing/2014/main" id="{5055F9F7-DFE1-EB5A-BF6C-33DB2C9E54FA}"/>
              </a:ext>
            </a:extLst>
          </p:cNvPr>
          <p:cNvSpPr/>
          <p:nvPr/>
        </p:nvSpPr>
        <p:spPr>
          <a:xfrm rot="634621">
            <a:off x="13706251" y="7616469"/>
            <a:ext cx="1215752" cy="1086579"/>
          </a:xfrm>
          <a:custGeom>
            <a:avLst/>
            <a:gdLst/>
            <a:ahLst/>
            <a:cxnLst/>
            <a:rect l="l" t="t" r="r" b="b"/>
            <a:pathLst>
              <a:path w="1215752" h="1086579">
                <a:moveTo>
                  <a:pt x="0" y="0"/>
                </a:moveTo>
                <a:lnTo>
                  <a:pt x="1215752" y="0"/>
                </a:lnTo>
                <a:lnTo>
                  <a:pt x="1215752" y="1086579"/>
                </a:lnTo>
                <a:lnTo>
                  <a:pt x="0" y="10865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Freeform 143">
            <a:extLst>
              <a:ext uri="{FF2B5EF4-FFF2-40B4-BE49-F238E27FC236}">
                <a16:creationId xmlns:a16="http://schemas.microsoft.com/office/drawing/2014/main" id="{EF33B164-49E6-552A-B512-1DE7F7B01FD4}"/>
              </a:ext>
            </a:extLst>
          </p:cNvPr>
          <p:cNvSpPr/>
          <p:nvPr/>
        </p:nvSpPr>
        <p:spPr>
          <a:xfrm rot="311331">
            <a:off x="12929770" y="7820041"/>
            <a:ext cx="600526" cy="679435"/>
          </a:xfrm>
          <a:custGeom>
            <a:avLst/>
            <a:gdLst/>
            <a:ahLst/>
            <a:cxnLst/>
            <a:rect l="l" t="t" r="r" b="b"/>
            <a:pathLst>
              <a:path w="600526" h="679435">
                <a:moveTo>
                  <a:pt x="0" y="0"/>
                </a:moveTo>
                <a:lnTo>
                  <a:pt x="600527" y="0"/>
                </a:lnTo>
                <a:lnTo>
                  <a:pt x="600527" y="679435"/>
                </a:lnTo>
                <a:lnTo>
                  <a:pt x="0" y="67943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007" r="-70828" b="-1393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0" name="ตัวแทนหมายเลขสไลด์ 29">
            <a:extLst>
              <a:ext uri="{FF2B5EF4-FFF2-40B4-BE49-F238E27FC236}">
                <a16:creationId xmlns:a16="http://schemas.microsoft.com/office/drawing/2014/main" id="{9FA01F1C-3001-0ED2-3D27-8E29FCC38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760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3303</TotalTime>
  <Words>1248</Words>
  <Application>Microsoft Office PowerPoint</Application>
  <PresentationFormat>กำหนดเอง</PresentationFormat>
  <Paragraphs>448</Paragraphs>
  <Slides>12</Slides>
  <Notes>2</Notes>
  <HiddenSlides>0</HiddenSlides>
  <MMClips>0</MMClips>
  <ScaleCrop>false</ScaleCrop>
  <HeadingPairs>
    <vt:vector size="8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ชื่อเรื่องสไลด์</vt:lpstr>
      </vt:variant>
      <vt:variant>
        <vt:i4>12</vt:i4>
      </vt:variant>
    </vt:vector>
  </HeadingPairs>
  <TitlesOfParts>
    <vt:vector size="25" baseType="lpstr">
      <vt:lpstr>JasmineUPC</vt:lpstr>
      <vt:lpstr>Wingdings</vt:lpstr>
      <vt:lpstr>FreesiaUPC</vt:lpstr>
      <vt:lpstr>Arial Black</vt:lpstr>
      <vt:lpstr>Arial</vt:lpstr>
      <vt:lpstr>THSarabunNew-Bold</vt:lpstr>
      <vt:lpstr>Tahoma</vt:lpstr>
      <vt:lpstr>Calibri</vt:lpstr>
      <vt:lpstr>TH SarabunPSK</vt:lpstr>
      <vt:lpstr>TH SarabunIT๙</vt:lpstr>
      <vt:lpstr>Aptos</vt:lpstr>
      <vt:lpstr>Office Theme</vt:lpstr>
      <vt:lpstr>เวิร์กชีต Microsoft Excel</vt:lpstr>
      <vt:lpstr>งานนำเสนอ PowerPoint</vt:lpstr>
      <vt:lpstr>งานนำเสนอ PowerPoint</vt:lpstr>
      <vt:lpstr>งานนำเสนอ PowerPoint</vt:lpstr>
      <vt:lpstr>โครงการตรวจคัดกรองสุขภาพพระสงฆ์แบบบูรณาการ จังหวัดอุดรธานี </vt:lpstr>
      <vt:lpstr>Campaign ของขวัญปีใหม่</vt:lpstr>
      <vt:lpstr>อัตราค่าบริการตรวจสุขภาพพระสงฆ์ที่เบิกไม่ได้ตามชุดสิทธิประโยชน์</vt:lpstr>
      <vt:lpstr>ผลการดำเนินงานคัดกรอง/สุขภาพพระสงฆ์ จังหวัดอุดรธานี  </vt:lpstr>
      <vt:lpstr>ผลการดำเนินงานคัดกรอง/สุขภาพพระสงฆ์ จังหวัดอุดรธานี </vt:lpstr>
      <vt:lpstr>ผลการดำเนินงานคัดกรอง/สุขภาพพระสงฆ์ จังหวัดอุดรธานี 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สีทอง และ สีเขียว หรูหรา ทางการ วันสำคัญทางพระพุทธศาสนา วันมาฆบูชา พรีเซนเทชั่น</dc:title>
  <dc:creator>วิทย์ เหลืองวัฒนานนท์</dc:creator>
  <cp:lastModifiedBy>วิทย์ เหลืองวัฒนานนท์</cp:lastModifiedBy>
  <cp:revision>59</cp:revision>
  <cp:lastPrinted>2024-11-18T07:17:05Z</cp:lastPrinted>
  <dcterms:created xsi:type="dcterms:W3CDTF">2006-08-16T00:00:00Z</dcterms:created>
  <dcterms:modified xsi:type="dcterms:W3CDTF">2025-02-26T04:24:08Z</dcterms:modified>
  <dc:identifier>DAGTPOcq654</dc:identifier>
</cp:coreProperties>
</file>