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9"/>
  </p:notesMasterIdLst>
  <p:sldIdLst>
    <p:sldId id="1993219978" r:id="rId3"/>
    <p:sldId id="1993219979" r:id="rId4"/>
    <p:sldId id="1993219980" r:id="rId5"/>
    <p:sldId id="1993219982" r:id="rId6"/>
    <p:sldId id="1993219983" r:id="rId7"/>
    <p:sldId id="1993219976" r:id="rId8"/>
  </p:sldIdLst>
  <p:sldSz cx="12192000" cy="6858000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68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สไตล์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5" y="1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B0E27F-9394-4CD1-81EF-0500EAC4B0AD}" type="datetimeFigureOut">
              <a:rPr lang="th-TH" smtClean="0"/>
              <a:t>28/04/69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77959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2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0445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881A72-6C71-4492-B51D-DFE9005629C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821715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5D59830-4611-4054-AB62-845E3621B6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5191" y="1122363"/>
            <a:ext cx="11234057" cy="2387600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th-TH" dirty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22887CDF-C78C-4CAD-8611-EF9CBDEF6D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5191" y="3602038"/>
            <a:ext cx="11234057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dirty="0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3C86A162-FC09-4BFE-A177-91DC05C71F8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5191" y="6496313"/>
            <a:ext cx="3096209" cy="365125"/>
          </a:xfrm>
        </p:spPr>
        <p:txBody>
          <a:bodyPr/>
          <a:lstStyle/>
          <a:p>
            <a:fld id="{7E6AD0D6-43E8-462D-A30D-84695693BEFB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10998B33-6DC8-4262-966E-33BEA8FB0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6313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0C3B2BE6-9F3C-4DD4-AB8F-B46FC0EF18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96313"/>
            <a:ext cx="3108648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7FA9F55B-1854-4FA2-83A2-B4974D6451F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6781" y="380718"/>
            <a:ext cx="718438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0486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D1C36080-216B-481C-B79B-4CE1BEA42B5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4374" y="6486984"/>
            <a:ext cx="2877025" cy="365125"/>
          </a:xfrm>
        </p:spPr>
        <p:txBody>
          <a:bodyPr/>
          <a:lstStyle/>
          <a:p>
            <a:fld id="{76DAC73E-CEAB-4394-87C1-7BA679B82EA6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8C9EE733-9236-4A66-B769-06C28D848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86984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53E8759A-256E-4F8D-98B2-396BD2FAA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86984"/>
            <a:ext cx="3460830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ชื่อเรื่อง 1">
            <a:extLst>
              <a:ext uri="{FF2B5EF4-FFF2-40B4-BE49-F238E27FC236}">
                <a16:creationId xmlns:a16="http://schemas.microsoft.com/office/drawing/2014/main" id="{9751ED6E-BE6B-4BAE-BFEA-B387C96272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376" y="174747"/>
            <a:ext cx="11367054" cy="462917"/>
          </a:xfrm>
        </p:spPr>
        <p:txBody>
          <a:bodyPr>
            <a:normAutofit/>
          </a:bodyPr>
          <a:lstStyle>
            <a:lvl1pPr>
              <a:defRPr sz="3200">
                <a:solidFill>
                  <a:srgbClr val="006738"/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1pPr>
          </a:lstStyle>
          <a:p>
            <a:r>
              <a:rPr lang="th-TH" dirty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8" name="ตัวแทนเนื้อหา 2">
            <a:extLst>
              <a:ext uri="{FF2B5EF4-FFF2-40B4-BE49-F238E27FC236}">
                <a16:creationId xmlns:a16="http://schemas.microsoft.com/office/drawing/2014/main" id="{0D2D50D3-B8C8-42F4-8DC8-DC4357BC1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375" y="1231265"/>
            <a:ext cx="11367055" cy="5233306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spcBef>
                <a:spcPts val="0"/>
              </a:spcBef>
              <a:defRPr sz="3200">
                <a:solidFill>
                  <a:srgbClr val="4C6085"/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1pPr>
            <a:lvl2pPr>
              <a:lnSpc>
                <a:spcPct val="150000"/>
              </a:lnSpc>
              <a:spcBef>
                <a:spcPts val="0"/>
              </a:spcBef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2pPr>
            <a:lvl3pPr>
              <a:lnSpc>
                <a:spcPct val="150000"/>
              </a:lnSpc>
              <a:spcBef>
                <a:spcPts val="0"/>
              </a:spcBef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3pPr>
            <a:lvl4pPr>
              <a:lnSpc>
                <a:spcPct val="150000"/>
              </a:lnSpc>
              <a:spcBef>
                <a:spcPts val="0"/>
              </a:spcBef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4pPr>
            <a:lvl5pPr>
              <a:lnSpc>
                <a:spcPct val="150000"/>
              </a:lnSpc>
              <a:spcBef>
                <a:spcPts val="0"/>
              </a:spcBef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5pPr>
          </a:lstStyle>
          <a:p>
            <a:pPr lvl="0"/>
            <a:r>
              <a:rPr lang="th-TH" dirty="0"/>
              <a:t>คลิกเพื่อแก้ไขสไตล์ของข้อความต้นแบบ</a:t>
            </a:r>
          </a:p>
          <a:p>
            <a:pPr lvl="1"/>
            <a:r>
              <a:rPr lang="th-TH" dirty="0"/>
              <a:t>ระดับที่สอง</a:t>
            </a:r>
          </a:p>
          <a:p>
            <a:pPr lvl="2"/>
            <a:r>
              <a:rPr lang="th-TH" dirty="0"/>
              <a:t>ระดับที่สาม</a:t>
            </a:r>
          </a:p>
          <a:p>
            <a:pPr lvl="3"/>
            <a:r>
              <a:rPr lang="th-TH" dirty="0"/>
              <a:t>ระดับที่สี่</a:t>
            </a:r>
          </a:p>
          <a:p>
            <a:pPr lvl="4"/>
            <a:r>
              <a:rPr lang="th-TH" dirty="0"/>
              <a:t>ระดับที่ห้า</a:t>
            </a:r>
            <a:endParaRPr lang="en-US" dirty="0"/>
          </a:p>
        </p:txBody>
      </p:sp>
      <p:pic>
        <p:nvPicPr>
          <p:cNvPr id="9" name="logo-MOPH.png" descr="logo-MOPH.png">
            <a:extLst>
              <a:ext uri="{FF2B5EF4-FFF2-40B4-BE49-F238E27FC236}">
                <a16:creationId xmlns:a16="http://schemas.microsoft.com/office/drawing/2014/main" id="{367E0A66-87B2-480B-9210-E68C428600F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0570" y="136205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665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36079E9-477B-46F1-AE4C-2D582C7F9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1167110" cy="2852737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th-TH" dirty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EC069280-E1C8-4F3E-A339-48D2500934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116711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56839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dirty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96F4B0A3-526B-44D6-B61D-D76C7EDF15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368DB-54C9-4535-AB74-B3953052DBC9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4FE71A8A-8583-4790-8483-8DC2ABD9E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E7C2986A-73D8-4069-98D1-2C14EAD0A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86984"/>
            <a:ext cx="3388360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logo-MOPH.png" descr="logo-MOPH.png">
            <a:extLst>
              <a:ext uri="{FF2B5EF4-FFF2-40B4-BE49-F238E27FC236}">
                <a16:creationId xmlns:a16="http://schemas.microsoft.com/office/drawing/2014/main" id="{58D9FAE7-1BD0-4024-BAA8-9DB076269D6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908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C117E48-1E88-4B04-92A7-1A8327929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3985"/>
            <a:ext cx="11176000" cy="588774"/>
          </a:xfrm>
        </p:spPr>
        <p:txBody>
          <a:bodyPr>
            <a:noAutofit/>
          </a:bodyPr>
          <a:lstStyle>
            <a:lvl1pPr>
              <a:defRPr sz="3200" b="1"/>
            </a:lvl1pPr>
          </a:lstStyle>
          <a:p>
            <a:r>
              <a:rPr lang="th-TH" dirty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CAAFED7-9917-4BE7-BC55-8D64997AE1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175657"/>
            <a:ext cx="5181600" cy="5001306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14FC3098-86FC-4F8C-8A8C-59179E7584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32600" y="1175657"/>
            <a:ext cx="5181600" cy="5001306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63AD0AA8-23B0-49FE-A546-F3458F1FA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10F6E-CB26-4E56-8231-42097B73C4FF}" type="datetime1">
              <a:rPr lang="en-US" smtClean="0"/>
              <a:t>4/28/2026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2EDA0C43-231B-409F-9EFB-26A0E3B0E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44E224D4-84E7-4A89-8F59-9CB84FE32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71000" y="6486984"/>
            <a:ext cx="2743200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logo-MOPH.png" descr="logo-MOPH.png">
            <a:extLst>
              <a:ext uri="{FF2B5EF4-FFF2-40B4-BE49-F238E27FC236}">
                <a16:creationId xmlns:a16="http://schemas.microsoft.com/office/drawing/2014/main" id="{3AA159C2-966C-43C4-97A3-ED34C8D723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5997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9E5D605F-38B7-4471-B765-E861AC252F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167982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D94C99EC-9CA5-40EF-8284-277E25AD9F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1991894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DECEF6A5-F941-4D8A-BC96-8DE08D3924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167982"/>
            <a:ext cx="577596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517E448F-2697-41C0-A143-1AF7DDC5C1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893560" y="1991894"/>
            <a:ext cx="5054600" cy="3684588"/>
          </a:xfrm>
        </p:spPr>
        <p:txBody>
          <a:bodyPr/>
          <a:lstStyle/>
          <a:p>
            <a:pPr lvl="0"/>
            <a:r>
              <a:rPr lang="th-TH" dirty="0"/>
              <a:t>คลิกเพื่อแก้ไขสไตล์ของข้อความต้นแบบ</a:t>
            </a:r>
          </a:p>
          <a:p>
            <a:pPr lvl="1"/>
            <a:r>
              <a:rPr lang="th-TH" dirty="0"/>
              <a:t>ระดับที่สอง</a:t>
            </a:r>
          </a:p>
          <a:p>
            <a:pPr lvl="2"/>
            <a:r>
              <a:rPr lang="th-TH" dirty="0"/>
              <a:t>ระดับที่สาม</a:t>
            </a:r>
          </a:p>
          <a:p>
            <a:pPr lvl="3"/>
            <a:r>
              <a:rPr lang="th-TH" dirty="0"/>
              <a:t>ระดับที่สี่</a:t>
            </a:r>
          </a:p>
          <a:p>
            <a:pPr lvl="4"/>
            <a:r>
              <a:rPr lang="th-TH" dirty="0"/>
              <a:t>ระดับที่ห้า</a:t>
            </a:r>
            <a:endParaRPr lang="en-US" dirty="0"/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4E02A325-AD52-4517-B0A0-DA85674EB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4B82D-E2DB-4EE4-8299-75372A969E23}" type="datetime1">
              <a:rPr lang="en-US" smtClean="0"/>
              <a:t>4/28/2026</a:t>
            </a:fld>
            <a:endParaRPr lang="en-US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A5B91A43-5D52-42E4-BA96-802D248C8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69316871-0E80-42A7-A4C6-8D45A96C0F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31960" y="6486984"/>
            <a:ext cx="2616200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ชื่อเรื่อง 1">
            <a:extLst>
              <a:ext uri="{FF2B5EF4-FFF2-40B4-BE49-F238E27FC236}">
                <a16:creationId xmlns:a16="http://schemas.microsoft.com/office/drawing/2014/main" id="{EB8FA82B-E45D-437A-A418-A4FFED27B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3985"/>
            <a:ext cx="11109960" cy="588774"/>
          </a:xfrm>
        </p:spPr>
        <p:txBody>
          <a:bodyPr>
            <a:noAutofit/>
          </a:bodyPr>
          <a:lstStyle>
            <a:lvl1pPr>
              <a:defRPr sz="3200" b="1"/>
            </a:lvl1pPr>
          </a:lstStyle>
          <a:p>
            <a:r>
              <a:rPr lang="th-TH" dirty="0"/>
              <a:t>คลิกเพื่อแก้ไขสไตล์ชื่อเรื่องต้นแบบ</a:t>
            </a:r>
            <a:endParaRPr lang="en-US" dirty="0"/>
          </a:p>
        </p:txBody>
      </p:sp>
      <p:pic>
        <p:nvPicPr>
          <p:cNvPr id="14" name="logo-MOPH.png" descr="logo-MOPH.png">
            <a:extLst>
              <a:ext uri="{FF2B5EF4-FFF2-40B4-BE49-F238E27FC236}">
                <a16:creationId xmlns:a16="http://schemas.microsoft.com/office/drawing/2014/main" id="{62B6DC5C-21E8-4619-BADB-02B3281197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168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E585E35-1DC3-41FF-9156-191D3F78B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563" y="365125"/>
            <a:ext cx="11552957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DD7F3688-650E-40B4-B01C-E757A704E8F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54563" y="6356350"/>
            <a:ext cx="3226837" cy="365125"/>
          </a:xfrm>
        </p:spPr>
        <p:txBody>
          <a:bodyPr/>
          <a:lstStyle/>
          <a:p>
            <a:fld id="{A1C96842-9E25-441D-A3C3-ADCA2C91BD0C}" type="datetime1">
              <a:rPr lang="en-US" smtClean="0"/>
              <a:t>4/28/2026</a:t>
            </a:fld>
            <a:endParaRPr lang="en-US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42DB62B7-1FE4-4DA0-A68C-D656958CF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582DF6F2-8D08-4802-B329-8B53D2516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486984"/>
            <a:ext cx="3296921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logo-MOPH.png" descr="logo-MOPH.png">
            <a:extLst>
              <a:ext uri="{FF2B5EF4-FFF2-40B4-BE49-F238E27FC236}">
                <a16:creationId xmlns:a16="http://schemas.microsoft.com/office/drawing/2014/main" id="{95C443FC-3460-4754-A72B-D7BAAEB54BF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016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DF49591F-EEC0-4106-8D58-CD076D79F90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14604" y="6486984"/>
            <a:ext cx="3366796" cy="365125"/>
          </a:xfrm>
        </p:spPr>
        <p:txBody>
          <a:bodyPr/>
          <a:lstStyle/>
          <a:p>
            <a:fld id="{43D2A630-5B84-4C3D-9A98-68CD8726F617}" type="datetime1">
              <a:rPr lang="en-US" smtClean="0"/>
              <a:t>4/28/2026</a:t>
            </a:fld>
            <a:endParaRPr lang="en-US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698678E3-D2DA-451A-BC5B-E4E7CE739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86984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9FCA0C42-502E-4299-BBF9-FC82931FC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86984"/>
            <a:ext cx="3366796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5" name="logo-MOPH.png" descr="logo-MOPH.png">
            <a:extLst>
              <a:ext uri="{FF2B5EF4-FFF2-40B4-BE49-F238E27FC236}">
                <a16:creationId xmlns:a16="http://schemas.microsoft.com/office/drawing/2014/main" id="{B5EC4BD1-FF00-431A-9C80-7B317BFF5E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3378C046-35B6-0953-BF47-5A2A3974843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570" y="168372"/>
            <a:ext cx="562021" cy="54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172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78A134B-0980-4720-8757-0FE46113A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250" y="457200"/>
            <a:ext cx="448277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1529A25-A9C1-4447-A149-91BD786570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71956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6D9BB230-26AB-4E42-8713-C078D64B96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89250" y="2057400"/>
            <a:ext cx="448277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97225F9E-F6DD-48A2-8B0D-89565CEF1F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89250" y="6486984"/>
            <a:ext cx="3292150" cy="365125"/>
          </a:xfrm>
        </p:spPr>
        <p:txBody>
          <a:bodyPr/>
          <a:lstStyle/>
          <a:p>
            <a:fld id="{B120DB1B-7E16-45A4-BDB3-10385A99D2C8}" type="datetime1">
              <a:rPr lang="en-US" smtClean="0"/>
              <a:t>4/28/2026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3742084E-5A6F-470D-AE4E-0B8A0AEC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86984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BB8C75E1-C8F0-4FAF-BA80-9B9A81773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86984"/>
            <a:ext cx="3292150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logo-MOPH.png" descr="logo-MOPH.png">
            <a:extLst>
              <a:ext uri="{FF2B5EF4-FFF2-40B4-BE49-F238E27FC236}">
                <a16:creationId xmlns:a16="http://schemas.microsoft.com/office/drawing/2014/main" id="{2DC23698-51CE-4ED7-B1BC-5C581DFE77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256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85E3ACA-1EA4-4FB3-A250-6A3ABE6404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28" y="457200"/>
            <a:ext cx="475861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35A1DC2B-00F8-4CD1-90AE-B818EEFF10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457201"/>
            <a:ext cx="6834641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0C74579C-9A25-4F75-A692-8B63A9B00C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27" y="2057400"/>
            <a:ext cx="4758611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A98F25EE-0E2A-4021-BC54-1B22824D5AC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69036" y="6486984"/>
            <a:ext cx="2743200" cy="365125"/>
          </a:xfrm>
        </p:spPr>
        <p:txBody>
          <a:bodyPr/>
          <a:lstStyle/>
          <a:p>
            <a:fld id="{B765F8B0-53F4-4DB2-90A3-AA3F99C85B7F}" type="datetime1">
              <a:rPr lang="en-US" smtClean="0"/>
              <a:t>4/28/2026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F47BF8E5-7C10-4FE4-9B55-6FEE404F0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86984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41040344-2E8C-4166-A5D9-9A2CDE9B7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86984"/>
            <a:ext cx="3407228" cy="365125"/>
          </a:xfrm>
        </p:spPr>
        <p:txBody>
          <a:bodyPr/>
          <a:lstStyle/>
          <a:p>
            <a:fld id="{0B959872-D4A7-41BC-A960-1A05A2BAE5A6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logo-MOPH.png" descr="logo-MOPH.png">
            <a:extLst>
              <a:ext uri="{FF2B5EF4-FFF2-40B4-BE49-F238E27FC236}">
                <a16:creationId xmlns:a16="http://schemas.microsoft.com/office/drawing/2014/main" id="{1A2E08C5-8193-4FB9-8196-716F64D9FC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809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01580-7648-47F6-A36F-6731C71DD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98212-D98D-478A-8A15-C4DA52617A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4ED91F-1D0A-4960-9809-9E50F4E6B3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>
                <a:latin typeface="Prompt" panose="00000500000000000000" pitchFamily="2" charset="-34"/>
                <a:cs typeface="Prompt" panose="00000500000000000000" pitchFamily="2" charset="-34"/>
              </a:defRPr>
            </a:lvl1pPr>
          </a:lstStyle>
          <a:p>
            <a:fld id="{5EB7DEFE-5414-4DB9-BDB3-F36692B517E2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277BDA-889F-49ED-939C-2CC86B31A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68911F-F2C9-4E59-B8C4-476B1451D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>
                <a:latin typeface="Prompt" panose="00000500000000000000" pitchFamily="2" charset="-34"/>
                <a:cs typeface="Prompt" panose="00000500000000000000" pitchFamily="2" charset="-34"/>
              </a:defRPr>
            </a:lvl1pPr>
          </a:lstStyle>
          <a:p>
            <a:fld id="{BA82B2EC-898C-4C6C-8B3F-484FBC2C51D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logo-MOPH.png" descr="logo-MOPH.png">
            <a:extLst>
              <a:ext uri="{FF2B5EF4-FFF2-40B4-BE49-F238E27FC236}">
                <a16:creationId xmlns:a16="http://schemas.microsoft.com/office/drawing/2014/main" id="{223741AA-939B-4F07-9A18-6979B2D087D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20570" y="168372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937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1518"/>
            <a:ext cx="11573197" cy="840230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>
            <a:lvl1pPr marL="0" indent="0" algn="ctr">
              <a:buFontTx/>
              <a:buNone/>
              <a:defRPr lang="en-US" altLang="ko-KR" sz="5400" dirty="0">
                <a:solidFill>
                  <a:schemeClr val="tx1"/>
                </a:solidFill>
                <a:effectLst/>
                <a:latin typeface="+mj-lt"/>
              </a:defRPr>
            </a:lvl1pPr>
          </a:lstStyle>
          <a:p>
            <a:pPr marL="0"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1162513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3109693F-8F45-4338-AA57-19235FBC64F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06170" y="281518"/>
            <a:ext cx="11190556" cy="840230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>
            <a:lvl1pPr marL="0" indent="0" algn="l">
              <a:buFontTx/>
              <a:buNone/>
              <a:defRPr lang="en-US" altLang="ko-KR" sz="5400" dirty="0">
                <a:solidFill>
                  <a:schemeClr val="tx1"/>
                </a:solidFill>
                <a:effectLst/>
                <a:latin typeface="+mj-lt"/>
              </a:defRPr>
            </a:lvl1pPr>
          </a:lstStyle>
          <a:p>
            <a:pPr marL="0"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9418829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27315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95767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32220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59408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04435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5973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18726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75423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064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80FB930-1080-425B-8CDE-C5A775527A24}"/>
              </a:ext>
            </a:extLst>
          </p:cNvPr>
          <p:cNvSpPr/>
          <p:nvPr userDrawn="1"/>
        </p:nvSpPr>
        <p:spPr>
          <a:xfrm>
            <a:off x="0" y="1960266"/>
            <a:ext cx="12192000" cy="19506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>
              <a:latin typeface="+mn-lt"/>
            </a:endParaRPr>
          </a:p>
        </p:txBody>
      </p:sp>
      <p:sp>
        <p:nvSpPr>
          <p:cNvPr id="4" name="그림 개체 틀 2">
            <a:extLst>
              <a:ext uri="{FF2B5EF4-FFF2-40B4-BE49-F238E27FC236}">
                <a16:creationId xmlns:a16="http://schemas.microsoft.com/office/drawing/2014/main" id="{1E4E4DA0-CD84-4506-90B1-BAF7A0E288D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2952364" y="1816249"/>
            <a:ext cx="2167491" cy="22071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5" name="그림 개체 틀 2">
            <a:extLst>
              <a:ext uri="{FF2B5EF4-FFF2-40B4-BE49-F238E27FC236}">
                <a16:creationId xmlns:a16="http://schemas.microsoft.com/office/drawing/2014/main" id="{9A7E43EA-C434-4089-AF36-4004A4D9804F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6024704" y="1816249"/>
            <a:ext cx="2167491" cy="22071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6" name="그림 개체 틀 2">
            <a:extLst>
              <a:ext uri="{FF2B5EF4-FFF2-40B4-BE49-F238E27FC236}">
                <a16:creationId xmlns:a16="http://schemas.microsoft.com/office/drawing/2014/main" id="{59DC951A-06C4-434B-82FD-031F37DA386E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9127527" y="1816249"/>
            <a:ext cx="2167491" cy="22071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EA6C2B5D-AE75-4D63-8D1A-342A7FBE8F0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1518"/>
            <a:ext cx="11573197" cy="840230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>
            <a:lvl1pPr marL="0" indent="0" algn="ctr">
              <a:buFontTx/>
              <a:buNone/>
              <a:defRPr lang="en-US" altLang="ko-KR" sz="5400" dirty="0">
                <a:solidFill>
                  <a:schemeClr val="tx1"/>
                </a:solidFill>
                <a:effectLst/>
                <a:latin typeface="+mj-lt"/>
              </a:defRPr>
            </a:lvl1pPr>
          </a:lstStyle>
          <a:p>
            <a:pPr marL="0"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40675642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ND CONTENTS LAYOUT_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 userDrawn="1"/>
        </p:nvSpPr>
        <p:spPr>
          <a:xfrm>
            <a:off x="-2915" y="0"/>
            <a:ext cx="12196373" cy="6858002"/>
          </a:xfrm>
          <a:custGeom>
            <a:avLst/>
            <a:gdLst>
              <a:gd name="connsiteX0" fmla="*/ 5519956 w 9169167"/>
              <a:gd name="connsiteY0" fmla="*/ 8389 h 6115574"/>
              <a:gd name="connsiteX1" fmla="*/ 0 w 9169167"/>
              <a:gd name="connsiteY1" fmla="*/ 4563611 h 6115574"/>
              <a:gd name="connsiteX2" fmla="*/ 16778 w 9169167"/>
              <a:gd name="connsiteY2" fmla="*/ 6098796 h 6115574"/>
              <a:gd name="connsiteX3" fmla="*/ 3892492 w 9169167"/>
              <a:gd name="connsiteY3" fmla="*/ 6115574 h 6115574"/>
              <a:gd name="connsiteX4" fmla="*/ 9169167 w 9169167"/>
              <a:gd name="connsiteY4" fmla="*/ 1937857 h 6115574"/>
              <a:gd name="connsiteX5" fmla="*/ 9160778 w 9169167"/>
              <a:gd name="connsiteY5" fmla="*/ 0 h 6115574"/>
              <a:gd name="connsiteX6" fmla="*/ 5519956 w 9169167"/>
              <a:gd name="connsiteY6" fmla="*/ 8389 h 6115574"/>
              <a:gd name="connsiteX0" fmla="*/ 5561901 w 9169167"/>
              <a:gd name="connsiteY0" fmla="*/ 0 h 6115574"/>
              <a:gd name="connsiteX1" fmla="*/ 0 w 9169167"/>
              <a:gd name="connsiteY1" fmla="*/ 4563611 h 6115574"/>
              <a:gd name="connsiteX2" fmla="*/ 16778 w 9169167"/>
              <a:gd name="connsiteY2" fmla="*/ 6098796 h 6115574"/>
              <a:gd name="connsiteX3" fmla="*/ 3892492 w 9169167"/>
              <a:gd name="connsiteY3" fmla="*/ 6115574 h 6115574"/>
              <a:gd name="connsiteX4" fmla="*/ 9169167 w 9169167"/>
              <a:gd name="connsiteY4" fmla="*/ 1937857 h 6115574"/>
              <a:gd name="connsiteX5" fmla="*/ 9160778 w 9169167"/>
              <a:gd name="connsiteY5" fmla="*/ 0 h 6115574"/>
              <a:gd name="connsiteX6" fmla="*/ 5561901 w 9169167"/>
              <a:gd name="connsiteY6" fmla="*/ 0 h 6115574"/>
              <a:gd name="connsiteX0" fmla="*/ 5561901 w 9169167"/>
              <a:gd name="connsiteY0" fmla="*/ 0 h 6107185"/>
              <a:gd name="connsiteX1" fmla="*/ 0 w 9169167"/>
              <a:gd name="connsiteY1" fmla="*/ 4563611 h 6107185"/>
              <a:gd name="connsiteX2" fmla="*/ 16778 w 9169167"/>
              <a:gd name="connsiteY2" fmla="*/ 6098796 h 6107185"/>
              <a:gd name="connsiteX3" fmla="*/ 4051883 w 9169167"/>
              <a:gd name="connsiteY3" fmla="*/ 6107185 h 6107185"/>
              <a:gd name="connsiteX4" fmla="*/ 9169167 w 9169167"/>
              <a:gd name="connsiteY4" fmla="*/ 1937857 h 6107185"/>
              <a:gd name="connsiteX5" fmla="*/ 9160778 w 9169167"/>
              <a:gd name="connsiteY5" fmla="*/ 0 h 6107185"/>
              <a:gd name="connsiteX6" fmla="*/ 5561901 w 9169167"/>
              <a:gd name="connsiteY6" fmla="*/ 0 h 6107185"/>
              <a:gd name="connsiteX0" fmla="*/ 5547310 w 9154576"/>
              <a:gd name="connsiteY0" fmla="*/ 0 h 6107185"/>
              <a:gd name="connsiteX1" fmla="*/ 0 w 9154576"/>
              <a:gd name="connsiteY1" fmla="*/ 4563612 h 6107185"/>
              <a:gd name="connsiteX2" fmla="*/ 2187 w 9154576"/>
              <a:gd name="connsiteY2" fmla="*/ 6098796 h 6107185"/>
              <a:gd name="connsiteX3" fmla="*/ 4037292 w 9154576"/>
              <a:gd name="connsiteY3" fmla="*/ 6107185 h 6107185"/>
              <a:gd name="connsiteX4" fmla="*/ 9154576 w 9154576"/>
              <a:gd name="connsiteY4" fmla="*/ 1937857 h 6107185"/>
              <a:gd name="connsiteX5" fmla="*/ 9146187 w 9154576"/>
              <a:gd name="connsiteY5" fmla="*/ 0 h 6107185"/>
              <a:gd name="connsiteX6" fmla="*/ 5547310 w 9154576"/>
              <a:gd name="connsiteY6" fmla="*/ 0 h 6107185"/>
              <a:gd name="connsiteX0" fmla="*/ 5547310 w 9154576"/>
              <a:gd name="connsiteY0" fmla="*/ 0 h 6107185"/>
              <a:gd name="connsiteX1" fmla="*/ 0 w 9154576"/>
              <a:gd name="connsiteY1" fmla="*/ 4563612 h 6107185"/>
              <a:gd name="connsiteX2" fmla="*/ 2187 w 9154576"/>
              <a:gd name="connsiteY2" fmla="*/ 6098796 h 6107185"/>
              <a:gd name="connsiteX3" fmla="*/ 4037292 w 9154576"/>
              <a:gd name="connsiteY3" fmla="*/ 6107185 h 6107185"/>
              <a:gd name="connsiteX4" fmla="*/ 9154576 w 9154576"/>
              <a:gd name="connsiteY4" fmla="*/ 1937857 h 6107185"/>
              <a:gd name="connsiteX5" fmla="*/ 9146187 w 9154576"/>
              <a:gd name="connsiteY5" fmla="*/ 0 h 6107185"/>
              <a:gd name="connsiteX6" fmla="*/ 5547310 w 9154576"/>
              <a:gd name="connsiteY6" fmla="*/ 0 h 6107185"/>
              <a:gd name="connsiteX0" fmla="*/ 5547310 w 9154576"/>
              <a:gd name="connsiteY0" fmla="*/ 0 h 6098796"/>
              <a:gd name="connsiteX1" fmla="*/ 0 w 9154576"/>
              <a:gd name="connsiteY1" fmla="*/ 4563612 h 6098796"/>
              <a:gd name="connsiteX2" fmla="*/ 2187 w 9154576"/>
              <a:gd name="connsiteY2" fmla="*/ 6098796 h 6098796"/>
              <a:gd name="connsiteX3" fmla="*/ 3628730 w 9154576"/>
              <a:gd name="connsiteY3" fmla="*/ 6089860 h 6098796"/>
              <a:gd name="connsiteX4" fmla="*/ 9154576 w 9154576"/>
              <a:gd name="connsiteY4" fmla="*/ 1937857 h 6098796"/>
              <a:gd name="connsiteX5" fmla="*/ 9146187 w 9154576"/>
              <a:gd name="connsiteY5" fmla="*/ 0 h 6098796"/>
              <a:gd name="connsiteX6" fmla="*/ 5547310 w 9154576"/>
              <a:gd name="connsiteY6" fmla="*/ 0 h 6098796"/>
              <a:gd name="connsiteX0" fmla="*/ 5547310 w 9147280"/>
              <a:gd name="connsiteY0" fmla="*/ 0 h 6098796"/>
              <a:gd name="connsiteX1" fmla="*/ 0 w 9147280"/>
              <a:gd name="connsiteY1" fmla="*/ 4563612 h 6098796"/>
              <a:gd name="connsiteX2" fmla="*/ 2187 w 9147280"/>
              <a:gd name="connsiteY2" fmla="*/ 6098796 h 6098796"/>
              <a:gd name="connsiteX3" fmla="*/ 3628730 w 9147280"/>
              <a:gd name="connsiteY3" fmla="*/ 6089860 h 6098796"/>
              <a:gd name="connsiteX4" fmla="*/ 9147280 w 9147280"/>
              <a:gd name="connsiteY4" fmla="*/ 1530712 h 6098796"/>
              <a:gd name="connsiteX5" fmla="*/ 9146187 w 9147280"/>
              <a:gd name="connsiteY5" fmla="*/ 0 h 6098796"/>
              <a:gd name="connsiteX6" fmla="*/ 5547310 w 9147280"/>
              <a:gd name="connsiteY6" fmla="*/ 0 h 6098796"/>
              <a:gd name="connsiteX0" fmla="*/ 5547310 w 9147280"/>
              <a:gd name="connsiteY0" fmla="*/ 0 h 6107186"/>
              <a:gd name="connsiteX1" fmla="*/ 0 w 9147280"/>
              <a:gd name="connsiteY1" fmla="*/ 4563612 h 6107186"/>
              <a:gd name="connsiteX2" fmla="*/ 2187 w 9147280"/>
              <a:gd name="connsiteY2" fmla="*/ 6098796 h 6107186"/>
              <a:gd name="connsiteX3" fmla="*/ 3614138 w 9147280"/>
              <a:gd name="connsiteY3" fmla="*/ 6107186 h 6107186"/>
              <a:gd name="connsiteX4" fmla="*/ 9147280 w 9147280"/>
              <a:gd name="connsiteY4" fmla="*/ 1530712 h 6107186"/>
              <a:gd name="connsiteX5" fmla="*/ 9146187 w 9147280"/>
              <a:gd name="connsiteY5" fmla="*/ 0 h 6107186"/>
              <a:gd name="connsiteX6" fmla="*/ 5547310 w 9147280"/>
              <a:gd name="connsiteY6" fmla="*/ 0 h 6107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7280" h="6107186">
                <a:moveTo>
                  <a:pt x="5547310" y="0"/>
                </a:moveTo>
                <a:lnTo>
                  <a:pt x="0" y="4563612"/>
                </a:lnTo>
                <a:lnTo>
                  <a:pt x="2187" y="6098796"/>
                </a:lnTo>
                <a:lnTo>
                  <a:pt x="3614138" y="6107186"/>
                </a:lnTo>
                <a:lnTo>
                  <a:pt x="9147280" y="1530712"/>
                </a:lnTo>
                <a:cubicBezTo>
                  <a:pt x="9144484" y="884760"/>
                  <a:pt x="9148983" y="645952"/>
                  <a:pt x="9146187" y="0"/>
                </a:cubicBezTo>
                <a:lnTo>
                  <a:pt x="554731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그림 개체 틀 2"/>
          <p:cNvSpPr>
            <a:spLocks noGrp="1"/>
          </p:cNvSpPr>
          <p:nvPr>
            <p:ph type="pic" sz="quarter" idx="65" hasCustomPrompt="1"/>
          </p:nvPr>
        </p:nvSpPr>
        <p:spPr>
          <a:xfrm>
            <a:off x="0" y="916112"/>
            <a:ext cx="6048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0" name="그림 개체 틀 2"/>
          <p:cNvSpPr>
            <a:spLocks noGrp="1"/>
          </p:cNvSpPr>
          <p:nvPr>
            <p:ph type="pic" sz="quarter" idx="66" hasCustomPrompt="1"/>
          </p:nvPr>
        </p:nvSpPr>
        <p:spPr>
          <a:xfrm>
            <a:off x="756000" y="2798746"/>
            <a:ext cx="5292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1" name="그림 개체 틀 2"/>
          <p:cNvSpPr>
            <a:spLocks noGrp="1"/>
          </p:cNvSpPr>
          <p:nvPr>
            <p:ph type="pic" sz="quarter" idx="67" hasCustomPrompt="1"/>
          </p:nvPr>
        </p:nvSpPr>
        <p:spPr>
          <a:xfrm>
            <a:off x="6144000" y="2232281"/>
            <a:ext cx="5292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2" name="그림 개체 틀 2"/>
          <p:cNvSpPr>
            <a:spLocks noGrp="1"/>
          </p:cNvSpPr>
          <p:nvPr>
            <p:ph type="pic" sz="quarter" idx="68" hasCustomPrompt="1"/>
          </p:nvPr>
        </p:nvSpPr>
        <p:spPr>
          <a:xfrm>
            <a:off x="6144000" y="4124643"/>
            <a:ext cx="6048000" cy="18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981910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2E541B56-E562-45F7-AF65-DC212716E3B3}"/>
              </a:ext>
            </a:extLst>
          </p:cNvPr>
          <p:cNvSpPr/>
          <p:nvPr userDrawn="1"/>
        </p:nvSpPr>
        <p:spPr>
          <a:xfrm>
            <a:off x="0" y="2638425"/>
            <a:ext cx="12192000" cy="33564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그림 개체 틀 2">
            <a:extLst>
              <a:ext uri="{FF2B5EF4-FFF2-40B4-BE49-F238E27FC236}">
                <a16:creationId xmlns:a16="http://schemas.microsoft.com/office/drawing/2014/main" id="{1D487A8B-D75C-45FC-8BC1-0D4AF5ACE0C7}"/>
              </a:ext>
            </a:extLst>
          </p:cNvPr>
          <p:cNvSpPr>
            <a:spLocks noGrp="1"/>
          </p:cNvSpPr>
          <p:nvPr>
            <p:ph type="pic" sz="quarter" idx="65" hasCustomPrompt="1"/>
          </p:nvPr>
        </p:nvSpPr>
        <p:spPr>
          <a:xfrm>
            <a:off x="0" y="2966650"/>
            <a:ext cx="6096000" cy="27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8" name="그림 개체 틀 2">
            <a:extLst>
              <a:ext uri="{FF2B5EF4-FFF2-40B4-BE49-F238E27FC236}">
                <a16:creationId xmlns:a16="http://schemas.microsoft.com/office/drawing/2014/main" id="{79C5F99C-EA45-41DC-966E-F17A247EA3C2}"/>
              </a:ext>
            </a:extLst>
          </p:cNvPr>
          <p:cNvSpPr>
            <a:spLocks noGrp="1"/>
          </p:cNvSpPr>
          <p:nvPr>
            <p:ph type="pic" sz="quarter" idx="66" hasCustomPrompt="1"/>
          </p:nvPr>
        </p:nvSpPr>
        <p:spPr>
          <a:xfrm>
            <a:off x="8743950" y="558509"/>
            <a:ext cx="2533650" cy="5740982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051126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막힌 원호 14">
            <a:extLst>
              <a:ext uri="{FF2B5EF4-FFF2-40B4-BE49-F238E27FC236}">
                <a16:creationId xmlns:a16="http://schemas.microsoft.com/office/drawing/2014/main" id="{D7BCB0A8-8618-4E66-8CB8-4FC21BE6DC67}"/>
              </a:ext>
            </a:extLst>
          </p:cNvPr>
          <p:cNvSpPr/>
          <p:nvPr userDrawn="1"/>
        </p:nvSpPr>
        <p:spPr>
          <a:xfrm>
            <a:off x="4093892" y="1932823"/>
            <a:ext cx="3960000" cy="3960000"/>
          </a:xfrm>
          <a:prstGeom prst="blockArc">
            <a:avLst>
              <a:gd name="adj1" fmla="val 13812800"/>
              <a:gd name="adj2" fmla="val 7644143"/>
              <a:gd name="adj3" fmla="val 1399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grpSp>
        <p:nvGrpSpPr>
          <p:cNvPr id="3" name="Graphic 14">
            <a:extLst>
              <a:ext uri="{FF2B5EF4-FFF2-40B4-BE49-F238E27FC236}">
                <a16:creationId xmlns:a16="http://schemas.microsoft.com/office/drawing/2014/main" id="{59A60798-7811-4104-B561-927E95919118}"/>
              </a:ext>
            </a:extLst>
          </p:cNvPr>
          <p:cNvGrpSpPr/>
          <p:nvPr userDrawn="1"/>
        </p:nvGrpSpPr>
        <p:grpSpPr>
          <a:xfrm>
            <a:off x="684657" y="2405971"/>
            <a:ext cx="4655267" cy="3661447"/>
            <a:chOff x="2444748" y="555045"/>
            <a:chExt cx="7282048" cy="5727454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A9863B60-A55D-45D6-ABC1-346BF39F68FD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800723A6-C393-4286-971F-DFD663DC24B7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88852ECA-C78A-407A-94D9-0A2BA3644DDE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F90D5455-E00C-4EAA-9896-92DA2CEFCC49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6060EBF1-2C15-47D9-BAE4-C2BAA0CAC542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7D957FE0-0F09-4B4F-872F-D5687C14F17D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7EA1570-3DC4-4244-8BAB-4AC99A9D4F25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B033291-30B7-4367-879C-D98055C9E683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D4D613F9-CEA3-40E0-9080-53B142B7C4D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81518"/>
            <a:ext cx="11573197" cy="840230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>
            <a:lvl1pPr marL="0" indent="0" algn="ctr">
              <a:buFontTx/>
              <a:buNone/>
              <a:defRPr lang="en-US" altLang="ko-KR" sz="5400" dirty="0">
                <a:solidFill>
                  <a:schemeClr val="tx1"/>
                </a:solidFill>
                <a:effectLst/>
                <a:latin typeface="+mj-lt"/>
              </a:defRPr>
            </a:lvl1pPr>
          </a:lstStyle>
          <a:p>
            <a:pPr marL="0" lvl="0"/>
            <a:r>
              <a:rPr lang="en-US" altLang="ko-KR" dirty="0"/>
              <a:t>BASIC LAYOUT</a:t>
            </a:r>
          </a:p>
        </p:txBody>
      </p:sp>
      <p:sp>
        <p:nvSpPr>
          <p:cNvPr id="13" name="그림 개체 틀 2">
            <a:extLst>
              <a:ext uri="{FF2B5EF4-FFF2-40B4-BE49-F238E27FC236}">
                <a16:creationId xmlns:a16="http://schemas.microsoft.com/office/drawing/2014/main" id="{581C2816-FF94-43C0-A598-DBC9D9CDD4B2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828038" y="2533650"/>
            <a:ext cx="4410712" cy="25644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tIns="540000"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769690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4C3FD0B1-8B73-4344-9826-0E0B9E692CE5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0" y="0"/>
            <a:ext cx="6960096" cy="6858000"/>
          </a:xfrm>
          <a:custGeom>
            <a:avLst/>
            <a:gdLst>
              <a:gd name="connsiteX0" fmla="*/ 2353219 w 6960096"/>
              <a:gd name="connsiteY0" fmla="*/ 2324450 h 6858000"/>
              <a:gd name="connsiteX1" fmla="*/ 6960096 w 6960096"/>
              <a:gd name="connsiteY1" fmla="*/ 2324450 h 6858000"/>
              <a:gd name="connsiteX2" fmla="*/ 6960096 w 6960096"/>
              <a:gd name="connsiteY2" fmla="*/ 6858000 h 6858000"/>
              <a:gd name="connsiteX3" fmla="*/ 2353219 w 6960096"/>
              <a:gd name="connsiteY3" fmla="*/ 6858000 h 6858000"/>
              <a:gd name="connsiteX4" fmla="*/ 0 w 6960096"/>
              <a:gd name="connsiteY4" fmla="*/ 2324450 h 6858000"/>
              <a:gd name="connsiteX5" fmla="*/ 2245219 w 6960096"/>
              <a:gd name="connsiteY5" fmla="*/ 2324450 h 6858000"/>
              <a:gd name="connsiteX6" fmla="*/ 2245219 w 6960096"/>
              <a:gd name="connsiteY6" fmla="*/ 6858000 h 6858000"/>
              <a:gd name="connsiteX7" fmla="*/ 0 w 6960096"/>
              <a:gd name="connsiteY7" fmla="*/ 6858000 h 6858000"/>
              <a:gd name="connsiteX8" fmla="*/ 2353219 w 6960096"/>
              <a:gd name="connsiteY8" fmla="*/ 0 h 6858000"/>
              <a:gd name="connsiteX9" fmla="*/ 6960096 w 6960096"/>
              <a:gd name="connsiteY9" fmla="*/ 0 h 6858000"/>
              <a:gd name="connsiteX10" fmla="*/ 6960096 w 6960096"/>
              <a:gd name="connsiteY10" fmla="*/ 2216451 h 6858000"/>
              <a:gd name="connsiteX11" fmla="*/ 4710657 w 6960096"/>
              <a:gd name="connsiteY11" fmla="*/ 2216451 h 6858000"/>
              <a:gd name="connsiteX12" fmla="*/ 4710657 w 6960096"/>
              <a:gd name="connsiteY12" fmla="*/ 6075 h 6858000"/>
              <a:gd name="connsiteX13" fmla="*/ 4602657 w 6960096"/>
              <a:gd name="connsiteY13" fmla="*/ 6075 h 6858000"/>
              <a:gd name="connsiteX14" fmla="*/ 4602657 w 6960096"/>
              <a:gd name="connsiteY14" fmla="*/ 2216451 h 6858000"/>
              <a:gd name="connsiteX15" fmla="*/ 2353219 w 6960096"/>
              <a:gd name="connsiteY15" fmla="*/ 2216451 h 6858000"/>
              <a:gd name="connsiteX16" fmla="*/ 0 w 6960096"/>
              <a:gd name="connsiteY16" fmla="*/ 0 h 6858000"/>
              <a:gd name="connsiteX17" fmla="*/ 2245219 w 6960096"/>
              <a:gd name="connsiteY17" fmla="*/ 0 h 6858000"/>
              <a:gd name="connsiteX18" fmla="*/ 2245219 w 6960096"/>
              <a:gd name="connsiteY18" fmla="*/ 2216451 h 6858000"/>
              <a:gd name="connsiteX19" fmla="*/ 0 w 6960096"/>
              <a:gd name="connsiteY19" fmla="*/ 221645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6960096" h="6858000">
                <a:moveTo>
                  <a:pt x="2353219" y="2324450"/>
                </a:moveTo>
                <a:lnTo>
                  <a:pt x="6960096" y="2324450"/>
                </a:lnTo>
                <a:lnTo>
                  <a:pt x="6960096" y="6858000"/>
                </a:lnTo>
                <a:lnTo>
                  <a:pt x="2353219" y="6858000"/>
                </a:lnTo>
                <a:close/>
                <a:moveTo>
                  <a:pt x="0" y="2324450"/>
                </a:moveTo>
                <a:lnTo>
                  <a:pt x="2245219" y="2324450"/>
                </a:lnTo>
                <a:lnTo>
                  <a:pt x="2245219" y="6858000"/>
                </a:lnTo>
                <a:lnTo>
                  <a:pt x="0" y="6858000"/>
                </a:lnTo>
                <a:close/>
                <a:moveTo>
                  <a:pt x="2353219" y="0"/>
                </a:moveTo>
                <a:lnTo>
                  <a:pt x="6960096" y="0"/>
                </a:lnTo>
                <a:lnTo>
                  <a:pt x="6960096" y="2216451"/>
                </a:lnTo>
                <a:lnTo>
                  <a:pt x="4710657" y="2216451"/>
                </a:lnTo>
                <a:lnTo>
                  <a:pt x="4710657" y="6075"/>
                </a:lnTo>
                <a:lnTo>
                  <a:pt x="4602657" y="6075"/>
                </a:lnTo>
                <a:lnTo>
                  <a:pt x="4602657" y="2216451"/>
                </a:lnTo>
                <a:lnTo>
                  <a:pt x="2353219" y="2216451"/>
                </a:lnTo>
                <a:close/>
                <a:moveTo>
                  <a:pt x="0" y="0"/>
                </a:moveTo>
                <a:lnTo>
                  <a:pt x="2245219" y="0"/>
                </a:lnTo>
                <a:lnTo>
                  <a:pt x="2245219" y="2216451"/>
                </a:lnTo>
                <a:lnTo>
                  <a:pt x="0" y="221645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Place 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343900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CBA6ABDF-B783-4370-B519-F4A9A2492413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600567" y="4663440"/>
            <a:ext cx="6261296" cy="2194560"/>
          </a:xfrm>
          <a:custGeom>
            <a:avLst/>
            <a:gdLst>
              <a:gd name="connsiteX0" fmla="*/ 0 w 6261296"/>
              <a:gd name="connsiteY0" fmla="*/ 0 h 2194560"/>
              <a:gd name="connsiteX1" fmla="*/ 4708798 w 6261296"/>
              <a:gd name="connsiteY1" fmla="*/ 0 h 2194560"/>
              <a:gd name="connsiteX2" fmla="*/ 6261296 w 6261296"/>
              <a:gd name="connsiteY2" fmla="*/ 2194560 h 2194560"/>
              <a:gd name="connsiteX3" fmla="*/ 1552498 w 6261296"/>
              <a:gd name="connsiteY3" fmla="*/ 2194560 h 2194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1296" h="2194560">
                <a:moveTo>
                  <a:pt x="0" y="0"/>
                </a:moveTo>
                <a:lnTo>
                  <a:pt x="4708798" y="0"/>
                </a:lnTo>
                <a:lnTo>
                  <a:pt x="6261296" y="2194560"/>
                </a:lnTo>
                <a:lnTo>
                  <a:pt x="1552498" y="21945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5DC12723-4012-4D36-BE4E-D59695E46D0E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965352" y="2331720"/>
            <a:ext cx="6261296" cy="2194560"/>
          </a:xfrm>
          <a:custGeom>
            <a:avLst/>
            <a:gdLst>
              <a:gd name="connsiteX0" fmla="*/ 0 w 6261296"/>
              <a:gd name="connsiteY0" fmla="*/ 0 h 2194560"/>
              <a:gd name="connsiteX1" fmla="*/ 4708798 w 6261296"/>
              <a:gd name="connsiteY1" fmla="*/ 0 h 2194560"/>
              <a:gd name="connsiteX2" fmla="*/ 6261296 w 6261296"/>
              <a:gd name="connsiteY2" fmla="*/ 2194560 h 2194560"/>
              <a:gd name="connsiteX3" fmla="*/ 1552498 w 6261296"/>
              <a:gd name="connsiteY3" fmla="*/ 2194560 h 2194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1296" h="2194560">
                <a:moveTo>
                  <a:pt x="0" y="0"/>
                </a:moveTo>
                <a:lnTo>
                  <a:pt x="4708798" y="0"/>
                </a:lnTo>
                <a:lnTo>
                  <a:pt x="6261296" y="2194560"/>
                </a:lnTo>
                <a:lnTo>
                  <a:pt x="1552498" y="21945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CF1D70DE-B78A-41EC-BA18-B6E2A6D3116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1282504" y="0"/>
            <a:ext cx="6261296" cy="2194560"/>
          </a:xfrm>
          <a:custGeom>
            <a:avLst/>
            <a:gdLst>
              <a:gd name="connsiteX0" fmla="*/ 0 w 6261296"/>
              <a:gd name="connsiteY0" fmla="*/ 0 h 2194560"/>
              <a:gd name="connsiteX1" fmla="*/ 4708798 w 6261296"/>
              <a:gd name="connsiteY1" fmla="*/ 0 h 2194560"/>
              <a:gd name="connsiteX2" fmla="*/ 6261296 w 6261296"/>
              <a:gd name="connsiteY2" fmla="*/ 2194560 h 2194560"/>
              <a:gd name="connsiteX3" fmla="*/ 1552498 w 6261296"/>
              <a:gd name="connsiteY3" fmla="*/ 2194560 h 2194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61296" h="2194560">
                <a:moveTo>
                  <a:pt x="0" y="0"/>
                </a:moveTo>
                <a:lnTo>
                  <a:pt x="4708798" y="0"/>
                </a:lnTo>
                <a:lnTo>
                  <a:pt x="6261296" y="2194560"/>
                </a:lnTo>
                <a:lnTo>
                  <a:pt x="1552498" y="219456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noFill/>
          </a:ln>
        </p:spPr>
        <p:txBody>
          <a:bodyPr wrap="square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670791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6836229" y="2276872"/>
            <a:ext cx="5355771" cy="27363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800"/>
          </a:p>
        </p:txBody>
      </p:sp>
    </p:spTree>
    <p:extLst>
      <p:ext uri="{BB962C8B-B14F-4D97-AF65-F5344CB8AC3E}">
        <p14:creationId xmlns:p14="http://schemas.microsoft.com/office/powerpoint/2010/main" val="5631159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3302874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23.xml"/><Relationship Id="rId1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17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26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20.xml"/><Relationship Id="rId19" Type="http://schemas.openxmlformats.org/officeDocument/2006/relationships/slideLayout" Target="../slideLayouts/slideLayout29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alphaModFix amt="0"/>
            <a:lum/>
          </a:blip>
          <a:srcRect/>
          <a:stretch>
            <a:fillRect l="30000" t="-30000" r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E8F7CB73-FC98-4490-8B2F-2B1D0082E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dirty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DAA30B3C-2483-45E7-8579-23A8A75CD0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dirty="0"/>
              <a:t>คลิกเพื่อแก้ไขสไตล์ของข้อความต้นแบบ</a:t>
            </a:r>
          </a:p>
          <a:p>
            <a:pPr lvl="1"/>
            <a:r>
              <a:rPr lang="th-TH" dirty="0"/>
              <a:t>ระดับที่สอง</a:t>
            </a:r>
          </a:p>
          <a:p>
            <a:pPr lvl="2"/>
            <a:r>
              <a:rPr lang="th-TH" dirty="0"/>
              <a:t>ระดับที่สาม</a:t>
            </a:r>
          </a:p>
          <a:p>
            <a:pPr lvl="3"/>
            <a:r>
              <a:rPr lang="th-TH" dirty="0"/>
              <a:t>ระดับที่สี่</a:t>
            </a:r>
          </a:p>
          <a:p>
            <a:pPr lvl="4"/>
            <a:r>
              <a:rPr lang="th-TH" dirty="0"/>
              <a:t>ระดับที่ห้า</a:t>
            </a:r>
            <a:endParaRPr lang="en-US" dirty="0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34FD5720-73CC-4994-B152-6DE2742305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8698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1pPr>
          </a:lstStyle>
          <a:p>
            <a:fld id="{C0DDBDE6-11D2-4681-AA41-E10C130DC977}" type="datetime1">
              <a:rPr lang="en-US" smtClean="0"/>
              <a:t>4/28/2026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C5FFA505-7F99-472B-B910-911147D1B2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8698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1AD0D858-D9AB-47BB-8D12-57A895E431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8698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defRPr>
            </a:lvl1pPr>
          </a:lstStyle>
          <a:p>
            <a:fld id="{0B959872-D4A7-41BC-A960-1A05A2BAE5A6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9" name="กลุ่ม 8">
            <a:extLst>
              <a:ext uri="{FF2B5EF4-FFF2-40B4-BE49-F238E27FC236}">
                <a16:creationId xmlns:a16="http://schemas.microsoft.com/office/drawing/2014/main" id="{F83230EE-7BB7-41A8-973A-7C4C4B898D75}"/>
              </a:ext>
            </a:extLst>
          </p:cNvPr>
          <p:cNvGrpSpPr/>
          <p:nvPr userDrawn="1"/>
        </p:nvGrpSpPr>
        <p:grpSpPr>
          <a:xfrm flipH="1" flipV="1">
            <a:off x="6058880" y="2567"/>
            <a:ext cx="6136656" cy="3322321"/>
            <a:chOff x="0" y="5182382"/>
            <a:chExt cx="3098400" cy="1677440"/>
          </a:xfrm>
        </p:grpSpPr>
        <p:sp>
          <p:nvSpPr>
            <p:cNvPr id="10" name="Rectangle">
              <a:extLst>
                <a:ext uri="{FF2B5EF4-FFF2-40B4-BE49-F238E27FC236}">
                  <a16:creationId xmlns:a16="http://schemas.microsoft.com/office/drawing/2014/main" id="{2FCD93DC-5551-4035-9110-CBBEF7EF52D6}"/>
                </a:ext>
              </a:extLst>
            </p:cNvPr>
            <p:cNvSpPr/>
            <p:nvPr userDrawn="1"/>
          </p:nvSpPr>
          <p:spPr>
            <a:xfrm>
              <a:off x="0" y="5182382"/>
              <a:ext cx="54529" cy="1677440"/>
            </a:xfrm>
            <a:prstGeom prst="rect">
              <a:avLst/>
            </a:prstGeom>
            <a:gradFill>
              <a:gsLst>
                <a:gs pos="50000">
                  <a:srgbClr val="006738"/>
                </a:gs>
                <a:gs pos="100000">
                  <a:srgbClr val="4C6085"/>
                </a:gs>
                <a:gs pos="0">
                  <a:schemeClr val="bg1"/>
                </a:gs>
              </a:gsLst>
              <a:lin ang="5400000" scaled="1"/>
            </a:gra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defTabSz="825500"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11" name="Rectangle">
              <a:extLst>
                <a:ext uri="{FF2B5EF4-FFF2-40B4-BE49-F238E27FC236}">
                  <a16:creationId xmlns:a16="http://schemas.microsoft.com/office/drawing/2014/main" id="{FD98F5B3-BC70-4DEE-B040-2B91F557500F}"/>
                </a:ext>
              </a:extLst>
            </p:cNvPr>
            <p:cNvSpPr/>
            <p:nvPr userDrawn="1"/>
          </p:nvSpPr>
          <p:spPr>
            <a:xfrm rot="5400000">
              <a:off x="1526140" y="5287478"/>
              <a:ext cx="54529" cy="3089990"/>
            </a:xfrm>
            <a:prstGeom prst="rect">
              <a:avLst/>
            </a:prstGeom>
            <a:gradFill>
              <a:gsLst>
                <a:gs pos="50000">
                  <a:srgbClr val="006738"/>
                </a:gs>
                <a:gs pos="100000">
                  <a:srgbClr val="4C6085"/>
                </a:gs>
                <a:gs pos="0">
                  <a:schemeClr val="bg1"/>
                </a:gs>
              </a:gsLst>
              <a:lin ang="5400000" scaled="1"/>
            </a:gra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defTabSz="825500"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</p:grpSp>
      <p:grpSp>
        <p:nvGrpSpPr>
          <p:cNvPr id="12" name="กลุ่ม 11">
            <a:extLst>
              <a:ext uri="{FF2B5EF4-FFF2-40B4-BE49-F238E27FC236}">
                <a16:creationId xmlns:a16="http://schemas.microsoft.com/office/drawing/2014/main" id="{2DA36270-DBAE-4B52-99D8-442F97BFCD25}"/>
              </a:ext>
            </a:extLst>
          </p:cNvPr>
          <p:cNvGrpSpPr/>
          <p:nvPr userDrawn="1"/>
        </p:nvGrpSpPr>
        <p:grpSpPr>
          <a:xfrm>
            <a:off x="-375" y="3536273"/>
            <a:ext cx="6136656" cy="3322321"/>
            <a:chOff x="0" y="5182382"/>
            <a:chExt cx="3098400" cy="1677440"/>
          </a:xfrm>
        </p:grpSpPr>
        <p:sp>
          <p:nvSpPr>
            <p:cNvPr id="13" name="Rectangle">
              <a:extLst>
                <a:ext uri="{FF2B5EF4-FFF2-40B4-BE49-F238E27FC236}">
                  <a16:creationId xmlns:a16="http://schemas.microsoft.com/office/drawing/2014/main" id="{68AA53DC-812A-4995-9A28-B073552F7C1B}"/>
                </a:ext>
              </a:extLst>
            </p:cNvPr>
            <p:cNvSpPr/>
            <p:nvPr userDrawn="1"/>
          </p:nvSpPr>
          <p:spPr>
            <a:xfrm>
              <a:off x="0" y="5182382"/>
              <a:ext cx="54529" cy="1677440"/>
            </a:xfrm>
            <a:prstGeom prst="rect">
              <a:avLst/>
            </a:prstGeom>
            <a:gradFill>
              <a:gsLst>
                <a:gs pos="50000">
                  <a:srgbClr val="006738"/>
                </a:gs>
                <a:gs pos="100000">
                  <a:srgbClr val="4C6085"/>
                </a:gs>
                <a:gs pos="0">
                  <a:schemeClr val="bg1"/>
                </a:gs>
              </a:gsLst>
              <a:lin ang="5400000" scaled="1"/>
            </a:gra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defTabSz="825500"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14" name="Rectangle">
              <a:extLst>
                <a:ext uri="{FF2B5EF4-FFF2-40B4-BE49-F238E27FC236}">
                  <a16:creationId xmlns:a16="http://schemas.microsoft.com/office/drawing/2014/main" id="{68D5010E-4A16-4FF3-B220-A0C22E0599D2}"/>
                </a:ext>
              </a:extLst>
            </p:cNvPr>
            <p:cNvSpPr/>
            <p:nvPr userDrawn="1"/>
          </p:nvSpPr>
          <p:spPr>
            <a:xfrm rot="5400000">
              <a:off x="1526140" y="5287478"/>
              <a:ext cx="54529" cy="3089990"/>
            </a:xfrm>
            <a:prstGeom prst="rect">
              <a:avLst/>
            </a:prstGeom>
            <a:gradFill>
              <a:gsLst>
                <a:gs pos="50000">
                  <a:srgbClr val="006738"/>
                </a:gs>
                <a:gs pos="100000">
                  <a:srgbClr val="4C6085"/>
                </a:gs>
                <a:gs pos="0">
                  <a:schemeClr val="bg1"/>
                </a:gs>
              </a:gsLst>
              <a:lin ang="5400000" scaled="1"/>
            </a:gra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defTabSz="825500">
                <a:defRPr sz="32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539387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4C6085"/>
          </a:solidFill>
          <a:latin typeface="Prompt" panose="00000500000000000000" pitchFamily="2" charset="-34"/>
          <a:ea typeface="+mj-ea"/>
          <a:cs typeface="Prompt" panose="00000500000000000000" pitchFamily="2" charset="-34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2800" kern="1200">
          <a:solidFill>
            <a:srgbClr val="056839"/>
          </a:solidFill>
          <a:latin typeface="Prompt" panose="00000500000000000000" pitchFamily="2" charset="-34"/>
          <a:ea typeface="+mn-ea"/>
          <a:cs typeface="Prompt" panose="00000500000000000000" pitchFamily="2" charset="-34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Prompt" panose="00000500000000000000" pitchFamily="2" charset="-34"/>
          <a:ea typeface="+mn-ea"/>
          <a:cs typeface="Prompt" panose="00000500000000000000" pitchFamily="2" charset="-34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Prompt" panose="00000500000000000000" pitchFamily="2" charset="-34"/>
          <a:ea typeface="+mn-ea"/>
          <a:cs typeface="Prompt" panose="00000500000000000000" pitchFamily="2" charset="-34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Prompt" panose="00000500000000000000" pitchFamily="2" charset="-34"/>
          <a:ea typeface="+mn-ea"/>
          <a:cs typeface="Prompt" panose="00000500000000000000" pitchFamily="2" charset="-34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Prompt" panose="00000500000000000000" pitchFamily="2" charset="-34"/>
          <a:ea typeface="+mn-ea"/>
          <a:cs typeface="Prompt" panose="00000500000000000000" pitchFamily="2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1">
            <a:alphaModFix amt="0"/>
            <a:lum/>
          </a:blip>
          <a:srcRect/>
          <a:stretch>
            <a:fillRect l="30000" t="-30000" r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9656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มายเลขสไลด์ 1">
            <a:extLst>
              <a:ext uri="{FF2B5EF4-FFF2-40B4-BE49-F238E27FC236}">
                <a16:creationId xmlns:a16="http://schemas.microsoft.com/office/drawing/2014/main" id="{0912001E-A341-4705-9EF3-BF9E5CA87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9872-D4A7-41BC-A960-1A05A2BAE5A6}" type="slidenum">
              <a:rPr lang="en-US" smtClean="0"/>
              <a:t>1</a:t>
            </a:fld>
            <a:endParaRPr lang="en-US"/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D41D28E9-7A83-4B08-B13F-57541B5E60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9404E83B-FEEC-4EC2-8D15-6E0EB95B3083}"/>
              </a:ext>
            </a:extLst>
          </p:cNvPr>
          <p:cNvSpPr txBox="1"/>
          <p:nvPr/>
        </p:nvSpPr>
        <p:spPr>
          <a:xfrm>
            <a:off x="3244647" y="4616246"/>
            <a:ext cx="3465870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h-TH" sz="2000" b="1" dirty="0">
                <a:solidFill>
                  <a:schemeClr val="accent6">
                    <a:lumMod val="50000"/>
                  </a:schemeClr>
                </a:solidFill>
                <a:latin typeface="Prompt Light" panose="00000400000000000000" pitchFamily="2" charset="-34"/>
                <a:cs typeface="Prompt Light" panose="00000400000000000000" pitchFamily="2" charset="-34"/>
              </a:rPr>
              <a:t>ณ ศูนย์ประชุมและแสดงสินค้านานาชาติไค</a:t>
            </a:r>
            <a:r>
              <a:rPr lang="th-TH" sz="2000" b="1" dirty="0" err="1">
                <a:solidFill>
                  <a:schemeClr val="accent6">
                    <a:lumMod val="50000"/>
                  </a:schemeClr>
                </a:solidFill>
                <a:latin typeface="Prompt Light" panose="00000400000000000000" pitchFamily="2" charset="-34"/>
                <a:cs typeface="Prompt Light" panose="00000400000000000000" pitchFamily="2" charset="-34"/>
              </a:rPr>
              <a:t>ซ์</a:t>
            </a:r>
            <a:r>
              <a:rPr lang="th-TH" sz="2000" b="1" dirty="0">
                <a:solidFill>
                  <a:schemeClr val="accent6">
                    <a:lumMod val="50000"/>
                  </a:schemeClr>
                </a:solidFill>
                <a:latin typeface="Prompt Light" panose="00000400000000000000" pitchFamily="2" charset="-34"/>
                <a:cs typeface="Prompt Light" panose="00000400000000000000" pitchFamily="2" charset="-34"/>
              </a:rPr>
              <a:t> จ.ขอนแก่น</a:t>
            </a:r>
          </a:p>
        </p:txBody>
      </p:sp>
    </p:spTree>
    <p:extLst>
      <p:ext uri="{BB962C8B-B14F-4D97-AF65-F5344CB8AC3E}">
        <p14:creationId xmlns:p14="http://schemas.microsoft.com/office/powerpoint/2010/main" val="2203167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มายเลขสไลด์ 1">
            <a:extLst>
              <a:ext uri="{FF2B5EF4-FFF2-40B4-BE49-F238E27FC236}">
                <a16:creationId xmlns:a16="http://schemas.microsoft.com/office/drawing/2014/main" id="{18E46B39-8796-440E-833D-7F2E0BE32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9872-D4A7-41BC-A960-1A05A2BAE5A6}" type="slidenum">
              <a:rPr lang="en-US" smtClean="0"/>
              <a:t>2</a:t>
            </a:fld>
            <a:endParaRPr lang="en-US"/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23BF4282-6D06-4D30-8F0B-F78024700B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2733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มายเลขสไลด์ 1">
            <a:extLst>
              <a:ext uri="{FF2B5EF4-FFF2-40B4-BE49-F238E27FC236}">
                <a16:creationId xmlns:a16="http://schemas.microsoft.com/office/drawing/2014/main" id="{17986938-E4A7-40CB-93DB-A0A5467D8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9872-D4A7-41BC-A960-1A05A2BAE5A6}" type="slidenum">
              <a:rPr lang="en-US" smtClean="0"/>
              <a:t>3</a:t>
            </a:fld>
            <a:endParaRPr lang="en-US"/>
          </a:p>
        </p:txBody>
      </p:sp>
      <p:sp>
        <p:nvSpPr>
          <p:cNvPr id="3" name="ชื่อเรื่อง 2">
            <a:extLst>
              <a:ext uri="{FF2B5EF4-FFF2-40B4-BE49-F238E27FC236}">
                <a16:creationId xmlns:a16="http://schemas.microsoft.com/office/drawing/2014/main" id="{55193559-F949-4514-BDA1-37FD77338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th-TH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C6C3CA26-DF68-46E4-861E-CF4CFAE16F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512F8D3D-F165-4021-A870-B06E246968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9159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มายเลขสไลด์ 1">
            <a:extLst>
              <a:ext uri="{FF2B5EF4-FFF2-40B4-BE49-F238E27FC236}">
                <a16:creationId xmlns:a16="http://schemas.microsoft.com/office/drawing/2014/main" id="{53B03039-9112-4133-B933-7B3545625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9872-D4A7-41BC-A960-1A05A2BAE5A6}" type="slidenum">
              <a:rPr lang="en-US" smtClean="0"/>
              <a:t>4</a:t>
            </a:fld>
            <a:endParaRPr lang="en-US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403E7671-4825-4D3A-B2B4-FAE86F54DC9D}"/>
              </a:ext>
            </a:extLst>
          </p:cNvPr>
          <p:cNvSpPr txBox="1"/>
          <p:nvPr/>
        </p:nvSpPr>
        <p:spPr>
          <a:xfrm>
            <a:off x="2189019" y="5838549"/>
            <a:ext cx="93571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ปี 2567 ได้รับคัดเลือกระดับประเทศ 144 เรื่อง (23.6</a:t>
            </a:r>
            <a:r>
              <a:rPr lang="en-US" sz="1600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%)</a:t>
            </a:r>
            <a:endParaRPr lang="th-TH" sz="1600" dirty="0">
              <a:solidFill>
                <a:srgbClr val="00206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r>
              <a:rPr lang="th-TH" sz="1600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ปี 2568 ได้รับคัดเลือก ระดับเขต    246 เรื่อง (24.7</a:t>
            </a:r>
            <a:r>
              <a:rPr lang="en-US" sz="1600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%)</a:t>
            </a:r>
            <a:r>
              <a:rPr lang="th-TH" sz="1600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(เป้าหมายกระทรวงให้เขตคัดเลือก 400 เรื่อง)</a:t>
            </a:r>
          </a:p>
          <a:p>
            <a:r>
              <a:rPr lang="th-TH" sz="1600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                         ระดับประเทศ 42  เรื่อง (17.1</a:t>
            </a:r>
            <a:r>
              <a:rPr lang="en-GB" sz="1600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%)</a:t>
            </a:r>
            <a:endParaRPr lang="th-TH" sz="1600" dirty="0">
              <a:solidFill>
                <a:srgbClr val="00206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98CF793E-2F86-4195-8381-7C2A27275A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889" y="616450"/>
            <a:ext cx="11378704" cy="5081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9763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มายเลขสไลด์ 1">
            <a:extLst>
              <a:ext uri="{FF2B5EF4-FFF2-40B4-BE49-F238E27FC236}">
                <a16:creationId xmlns:a16="http://schemas.microsoft.com/office/drawing/2014/main" id="{F0E911C3-0C4C-452B-990F-4D631FD92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59872-D4A7-41BC-A960-1A05A2BAE5A6}" type="slidenum">
              <a:rPr lang="en-US" smtClean="0"/>
              <a:t>5</a:t>
            </a:fld>
            <a:endParaRPr lang="en-US"/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22190648-92C1-4B8C-B97D-CA45EFD192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618"/>
          <a:stretch/>
        </p:blipFill>
        <p:spPr>
          <a:xfrm>
            <a:off x="0" y="1209368"/>
            <a:ext cx="12192000" cy="5646958"/>
          </a:xfrm>
          <a:prstGeom prst="rect">
            <a:avLst/>
          </a:prstGeom>
        </p:spPr>
      </p:pic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A0EA2CD1-ED85-4249-851B-B34E34E02BD9}"/>
              </a:ext>
            </a:extLst>
          </p:cNvPr>
          <p:cNvSpPr txBox="1"/>
          <p:nvPr/>
        </p:nvSpPr>
        <p:spPr>
          <a:xfrm>
            <a:off x="1010103" y="255261"/>
            <a:ext cx="96664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b="1" dirty="0">
                <a:solidFill>
                  <a:srgbClr val="002060"/>
                </a:solidFill>
                <a:latin typeface="Prompt Light" panose="00000400000000000000" pitchFamily="2" charset="-34"/>
                <a:cs typeface="Prompt Light" panose="00000400000000000000" pitchFamily="2" charset="-34"/>
              </a:rPr>
              <a:t>เปรียบเทียบร้อยละของผลงานวิชาการที่ </a:t>
            </a:r>
            <a:r>
              <a:rPr lang="en-US" b="1" dirty="0">
                <a:solidFill>
                  <a:srgbClr val="002060"/>
                </a:solidFill>
                <a:latin typeface="Prompt Light" panose="00000400000000000000" pitchFamily="2" charset="-34"/>
                <a:cs typeface="Prompt Light" panose="00000400000000000000" pitchFamily="2" charset="-34"/>
              </a:rPr>
              <a:t>submit </a:t>
            </a:r>
            <a:endParaRPr lang="th-TH" b="1" dirty="0">
              <a:solidFill>
                <a:srgbClr val="002060"/>
              </a:solidFill>
              <a:latin typeface="Prompt Light" panose="00000400000000000000" pitchFamily="2" charset="-34"/>
              <a:cs typeface="Prompt Light" panose="00000400000000000000" pitchFamily="2" charset="-34"/>
            </a:endParaRPr>
          </a:p>
          <a:p>
            <a:pPr algn="ctr"/>
            <a:r>
              <a:rPr lang="th-TH" b="1" dirty="0">
                <a:solidFill>
                  <a:srgbClr val="002060"/>
                </a:solidFill>
                <a:latin typeface="Prompt Light" panose="00000400000000000000" pitchFamily="2" charset="-34"/>
                <a:cs typeface="Prompt Light" panose="00000400000000000000" pitchFamily="2" charset="-34"/>
              </a:rPr>
              <a:t>ในการประชุมวิชาการกระทรวงสาธารณสุข ปี 2567 และ ปี 2568 </a:t>
            </a:r>
          </a:p>
        </p:txBody>
      </p:sp>
    </p:spTree>
    <p:extLst>
      <p:ext uri="{BB962C8B-B14F-4D97-AF65-F5344CB8AC3E}">
        <p14:creationId xmlns:p14="http://schemas.microsoft.com/office/powerpoint/2010/main" val="3711745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464995D1-D121-4BC1-B6C3-D0463F77C2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258" b="9425"/>
          <a:stretch/>
        </p:blipFill>
        <p:spPr>
          <a:xfrm>
            <a:off x="0" y="0"/>
            <a:ext cx="12192000" cy="550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881780"/>
      </p:ext>
    </p:extLst>
  </p:cSld>
  <p:clrMapOvr>
    <a:masterClrMapping/>
  </p:clrMapOvr>
</p:sld>
</file>

<file path=ppt/theme/theme1.xml><?xml version="1.0" encoding="utf-8"?>
<a:theme xmlns:a="http://schemas.openxmlformats.org/drawingml/2006/main" name="1_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 COLOR-11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BDC7"/>
      </a:accent1>
      <a:accent2>
        <a:srgbClr val="85C2F8"/>
      </a:accent2>
      <a:accent3>
        <a:srgbClr val="96E5D8"/>
      </a:accent3>
      <a:accent4>
        <a:srgbClr val="BE8BE2"/>
      </a:accent4>
      <a:accent5>
        <a:srgbClr val="FEE680"/>
      </a:accent5>
      <a:accent6>
        <a:srgbClr val="B2B2B2"/>
      </a:accent6>
      <a:hlink>
        <a:srgbClr val="0563C1"/>
      </a:hlink>
      <a:folHlink>
        <a:srgbClr val="954F72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994</TotalTime>
  <Words>71</Words>
  <Application>Microsoft Office PowerPoint</Application>
  <PresentationFormat>แบบจอกว้าง</PresentationFormat>
  <Paragraphs>11</Paragraphs>
  <Slides>6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2</vt:i4>
      </vt:variant>
      <vt:variant>
        <vt:lpstr>ชื่อเรื่องสไลด์</vt:lpstr>
      </vt:variant>
      <vt:variant>
        <vt:i4>6</vt:i4>
      </vt:variant>
    </vt:vector>
  </HeadingPairs>
  <TitlesOfParts>
    <vt:vector size="13" baseType="lpstr">
      <vt:lpstr>Arial</vt:lpstr>
      <vt:lpstr>Calibri</vt:lpstr>
      <vt:lpstr>Helvetica Neue Medium</vt:lpstr>
      <vt:lpstr>Prompt</vt:lpstr>
      <vt:lpstr>Prompt Light</vt:lpstr>
      <vt:lpstr>1_ธีมของ Office</vt:lpstr>
      <vt:lpstr>Contents Slide Master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r8 way</dc:creator>
  <cp:lastModifiedBy>User</cp:lastModifiedBy>
  <cp:revision>25</cp:revision>
  <cp:lastPrinted>2026-04-28T07:28:25Z</cp:lastPrinted>
  <dcterms:created xsi:type="dcterms:W3CDTF">2024-12-17T09:11:04Z</dcterms:created>
  <dcterms:modified xsi:type="dcterms:W3CDTF">2026-04-28T08:28:20Z</dcterms:modified>
</cp:coreProperties>
</file>