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2" r:id="rId1"/>
    <p:sldMasterId id="2147483744" r:id="rId2"/>
    <p:sldMasterId id="2147483763" r:id="rId3"/>
    <p:sldMasterId id="2147483767" r:id="rId4"/>
  </p:sldMasterIdLst>
  <p:notesMasterIdLst>
    <p:notesMasterId r:id="rId13"/>
  </p:notesMasterIdLst>
  <p:sldIdLst>
    <p:sldId id="10284" r:id="rId5"/>
    <p:sldId id="10291" r:id="rId6"/>
    <p:sldId id="10298" r:id="rId7"/>
    <p:sldId id="10301" r:id="rId8"/>
    <p:sldId id="10302" r:id="rId9"/>
    <p:sldId id="10287" r:id="rId10"/>
    <p:sldId id="10281" r:id="rId11"/>
    <p:sldId id="10299" r:id="rId12"/>
  </p:sldIdLst>
  <p:sldSz cx="38398450" cy="21599525"/>
  <p:notesSz cx="9926638" cy="6797675"/>
  <p:embeddedFontLst>
    <p:embeddedFont>
      <p:font typeface="_Layiji MaHaNiYom V 1.2" panose="020B0604020202020204" charset="0"/>
      <p:regular r:id="rId14"/>
    </p:embeddedFont>
    <p:embeddedFont>
      <p:font typeface="DB Helvethaica X 55 Regular" panose="02000506090000020004" charset="-34"/>
      <p:regular r:id="rId15"/>
    </p:embeddedFont>
    <p:embeddedFont>
      <p:font typeface="DB HelvethaicaMon X Reg" panose="02000506090000020004" charset="-34"/>
      <p:regular r:id="rId16"/>
    </p:embeddedFont>
    <p:embeddedFont>
      <p:font typeface="DSN SiamSquare" panose="020B0604020202020204" charset="-34"/>
      <p:regular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826" userDrawn="1">
          <p15:clr>
            <a:srgbClr val="A4A3A4"/>
          </p15:clr>
        </p15:guide>
        <p15:guide id="2" pos="12040" userDrawn="1">
          <p15:clr>
            <a:srgbClr val="A4A3A4"/>
          </p15:clr>
        </p15:guide>
        <p15:guide id="3" pos="7982" userDrawn="1">
          <p15:clr>
            <a:srgbClr val="A4A3A4"/>
          </p15:clr>
        </p15:guide>
        <p15:guide id="4" pos="16125" userDrawn="1">
          <p15:clr>
            <a:srgbClr val="A4A3A4"/>
          </p15:clr>
        </p15:guide>
        <p15:guide id="5" pos="3976" userDrawn="1">
          <p15:clr>
            <a:srgbClr val="A4A3A4"/>
          </p15:clr>
        </p15:guide>
        <p15:guide id="6" pos="20104" userDrawn="1">
          <p15:clr>
            <a:srgbClr val="A4A3A4"/>
          </p15:clr>
        </p15:guide>
        <p15:guide id="7" orient="horz" pos="3401" userDrawn="1">
          <p15:clr>
            <a:srgbClr val="A4A3A4"/>
          </p15:clr>
        </p15:guide>
        <p15:guide id="8" orient="horz" pos="10228" userDrawn="1">
          <p15:clr>
            <a:srgbClr val="A4A3A4"/>
          </p15:clr>
        </p15:guide>
        <p15:guide id="9" orient="horz" pos="110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DECE"/>
    <a:srgbClr val="FF66FF"/>
    <a:srgbClr val="FF75BA"/>
    <a:srgbClr val="FF6600"/>
    <a:srgbClr val="0099FF"/>
    <a:srgbClr val="00A89E"/>
    <a:srgbClr val="056839"/>
    <a:srgbClr val="BFDEE3"/>
    <a:srgbClr val="C5E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93D81CF-94F2-401A-BA57-92F5A7B2D0C5}" styleName="สไตล์สีปานกลาง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สไตล์สีปานกลาง 1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D7AC3CCA-C797-4891-BE02-D94E43425B78}" styleName="สไตล์สีปานกลาง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DF18680-E054-41AD-8BC1-D1AEF772440D}" styleName="สไตล์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8" autoAdjust="0"/>
    <p:restoredTop sz="94434" autoAdjust="0"/>
  </p:normalViewPr>
  <p:slideViewPr>
    <p:cSldViewPr snapToGrid="0">
      <p:cViewPr varScale="1">
        <p:scale>
          <a:sx n="26" d="100"/>
          <a:sy n="26" d="100"/>
        </p:scale>
        <p:origin x="994" y="58"/>
      </p:cViewPr>
      <p:guideLst>
        <p:guide orient="horz" pos="6826"/>
        <p:guide pos="12040"/>
        <p:guide pos="7982"/>
        <p:guide pos="16125"/>
        <p:guide pos="3976"/>
        <p:guide pos="20104"/>
        <p:guide orient="horz" pos="3401"/>
        <p:guide orient="horz" pos="10228"/>
        <p:guide orient="horz" pos="11044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7" y="1"/>
            <a:ext cx="4301543" cy="341064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5622804" y="1"/>
            <a:ext cx="4301543" cy="341064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942D5968-8E23-49BE-94C3-33E6689BA976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10" rIns="91419" bIns="4571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992664" y="3271384"/>
            <a:ext cx="7941310" cy="2676585"/>
          </a:xfrm>
          <a:prstGeom prst="rect">
            <a:avLst/>
          </a:prstGeom>
        </p:spPr>
        <p:txBody>
          <a:bodyPr vert="horz" lIns="91419" tIns="45710" rIns="91419" bIns="4571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7" y="6456612"/>
            <a:ext cx="4301543" cy="341064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5622804" y="6456612"/>
            <a:ext cx="4301543" cy="341064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5AB142B7-D389-4C8D-9ABA-DF639588F0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08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1pPr>
    <a:lvl2pPr marL="969851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2pPr>
    <a:lvl3pPr marL="1939705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3pPr>
    <a:lvl4pPr marL="2909557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4pPr>
    <a:lvl5pPr marL="3879408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5pPr>
    <a:lvl6pPr marL="4849259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6pPr>
    <a:lvl7pPr marL="5819110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7pPr>
    <a:lvl8pPr marL="6788965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8pPr>
    <a:lvl9pPr marL="7758816" algn="l" defTabSz="1939705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57094">
              <a:defRPr/>
            </a:pPr>
            <a:fld id="{5AB142B7-D389-4C8D-9ABA-DF639588F03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457094">
                <a:defRPr/>
              </a:pPr>
              <a:t>6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0636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99806" y="3534924"/>
            <a:ext cx="28798838" cy="7519835"/>
          </a:xfrm>
        </p:spPr>
        <p:txBody>
          <a:bodyPr anchor="b"/>
          <a:lstStyle>
            <a:lvl1pPr algn="ctr">
              <a:defRPr sz="18897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99806" y="11344752"/>
            <a:ext cx="28798838" cy="5214884"/>
          </a:xfrm>
        </p:spPr>
        <p:txBody>
          <a:bodyPr/>
          <a:lstStyle>
            <a:lvl1pPr marL="0" indent="0" algn="ctr">
              <a:buNone/>
              <a:defRPr sz="7559"/>
            </a:lvl1pPr>
            <a:lvl2pPr marL="1439951" indent="0" algn="ctr">
              <a:buNone/>
              <a:defRPr sz="6299"/>
            </a:lvl2pPr>
            <a:lvl3pPr marL="2879903" indent="0" algn="ctr">
              <a:buNone/>
              <a:defRPr sz="5669"/>
            </a:lvl3pPr>
            <a:lvl4pPr marL="4319854" indent="0" algn="ctr">
              <a:buNone/>
              <a:defRPr sz="5039"/>
            </a:lvl4pPr>
            <a:lvl5pPr marL="5759806" indent="0" algn="ctr">
              <a:buNone/>
              <a:defRPr sz="5039"/>
            </a:lvl5pPr>
            <a:lvl6pPr marL="7199757" indent="0" algn="ctr">
              <a:buNone/>
              <a:defRPr sz="5039"/>
            </a:lvl6pPr>
            <a:lvl7pPr marL="8639708" indent="0" algn="ctr">
              <a:buNone/>
              <a:defRPr sz="5039"/>
            </a:lvl7pPr>
            <a:lvl8pPr marL="10079660" indent="0" algn="ctr">
              <a:buNone/>
              <a:defRPr sz="5039"/>
            </a:lvl8pPr>
            <a:lvl9pPr marL="11519611" indent="0" algn="ctr">
              <a:buNone/>
              <a:defRPr sz="5039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30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234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9894" y="5384885"/>
            <a:ext cx="33118663" cy="8984801"/>
          </a:xfrm>
        </p:spPr>
        <p:txBody>
          <a:bodyPr anchor="b"/>
          <a:lstStyle>
            <a:lvl1pPr>
              <a:defRPr sz="18897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19894" y="14454685"/>
            <a:ext cx="33118663" cy="4724895"/>
          </a:xfrm>
        </p:spPr>
        <p:txBody>
          <a:bodyPr/>
          <a:lstStyle>
            <a:lvl1pPr marL="0" indent="0">
              <a:buNone/>
              <a:defRPr sz="7559">
                <a:solidFill>
                  <a:schemeClr val="tx1">
                    <a:tint val="75000"/>
                  </a:schemeClr>
                </a:solidFill>
              </a:defRPr>
            </a:lvl1pPr>
            <a:lvl2pPr marL="1439951" indent="0">
              <a:buNone/>
              <a:defRPr sz="6299">
                <a:solidFill>
                  <a:schemeClr val="tx1">
                    <a:tint val="75000"/>
                  </a:schemeClr>
                </a:solidFill>
              </a:defRPr>
            </a:lvl2pPr>
            <a:lvl3pPr marL="287990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3pPr>
            <a:lvl4pPr marL="4319854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4pPr>
            <a:lvl5pPr marL="5759806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5pPr>
            <a:lvl6pPr marL="7199757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6pPr>
            <a:lvl7pPr marL="8639708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7pPr>
            <a:lvl8pPr marL="10079660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8pPr>
            <a:lvl9pPr marL="11519611" indent="0">
              <a:buNone/>
              <a:defRPr sz="503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804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39894" y="5749874"/>
            <a:ext cx="16319341" cy="1370470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39215" y="5749874"/>
            <a:ext cx="16319341" cy="1370470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615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4895" y="1149976"/>
            <a:ext cx="33118663" cy="417491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4896" y="5294885"/>
            <a:ext cx="16244343" cy="2594941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39951" indent="0">
              <a:buNone/>
              <a:defRPr sz="6299" b="1"/>
            </a:lvl2pPr>
            <a:lvl3pPr marL="2879903" indent="0">
              <a:buNone/>
              <a:defRPr sz="5669" b="1"/>
            </a:lvl3pPr>
            <a:lvl4pPr marL="4319854" indent="0">
              <a:buNone/>
              <a:defRPr sz="5039" b="1"/>
            </a:lvl4pPr>
            <a:lvl5pPr marL="5759806" indent="0">
              <a:buNone/>
              <a:defRPr sz="5039" b="1"/>
            </a:lvl5pPr>
            <a:lvl6pPr marL="7199757" indent="0">
              <a:buNone/>
              <a:defRPr sz="5039" b="1"/>
            </a:lvl6pPr>
            <a:lvl7pPr marL="8639708" indent="0">
              <a:buNone/>
              <a:defRPr sz="5039" b="1"/>
            </a:lvl7pPr>
            <a:lvl8pPr marL="10079660" indent="0">
              <a:buNone/>
              <a:defRPr sz="5039" b="1"/>
            </a:lvl8pPr>
            <a:lvl9pPr marL="11519611" indent="0">
              <a:buNone/>
              <a:defRPr sz="5039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44896" y="7889827"/>
            <a:ext cx="16244343" cy="1160474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439215" y="5294885"/>
            <a:ext cx="16324343" cy="2594941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39951" indent="0">
              <a:buNone/>
              <a:defRPr sz="6299" b="1"/>
            </a:lvl2pPr>
            <a:lvl3pPr marL="2879903" indent="0">
              <a:buNone/>
              <a:defRPr sz="5669" b="1"/>
            </a:lvl3pPr>
            <a:lvl4pPr marL="4319854" indent="0">
              <a:buNone/>
              <a:defRPr sz="5039" b="1"/>
            </a:lvl4pPr>
            <a:lvl5pPr marL="5759806" indent="0">
              <a:buNone/>
              <a:defRPr sz="5039" b="1"/>
            </a:lvl5pPr>
            <a:lvl6pPr marL="7199757" indent="0">
              <a:buNone/>
              <a:defRPr sz="5039" b="1"/>
            </a:lvl6pPr>
            <a:lvl7pPr marL="8639708" indent="0">
              <a:buNone/>
              <a:defRPr sz="5039" b="1"/>
            </a:lvl7pPr>
            <a:lvl8pPr marL="10079660" indent="0">
              <a:buNone/>
              <a:defRPr sz="5039" b="1"/>
            </a:lvl8pPr>
            <a:lvl9pPr marL="11519611" indent="0">
              <a:buNone/>
              <a:defRPr sz="5039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439215" y="7889827"/>
            <a:ext cx="16324343" cy="1160474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678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34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319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4896" y="1439968"/>
            <a:ext cx="12384499" cy="5039889"/>
          </a:xfrm>
        </p:spPr>
        <p:txBody>
          <a:bodyPr anchor="b"/>
          <a:lstStyle>
            <a:lvl1pPr>
              <a:defRPr sz="10078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4343" y="3109933"/>
            <a:ext cx="19439215" cy="15349662"/>
          </a:xfrm>
        </p:spPr>
        <p:txBody>
          <a:bodyPr/>
          <a:lstStyle>
            <a:lvl1pPr>
              <a:defRPr sz="10078"/>
            </a:lvl1pPr>
            <a:lvl2pPr>
              <a:defRPr sz="8819"/>
            </a:lvl2pPr>
            <a:lvl3pPr>
              <a:defRPr sz="7559"/>
            </a:lvl3pPr>
            <a:lvl4pPr>
              <a:defRPr sz="6299"/>
            </a:lvl4pPr>
            <a:lvl5pPr>
              <a:defRPr sz="6299"/>
            </a:lvl5pPr>
            <a:lvl6pPr>
              <a:defRPr sz="6299"/>
            </a:lvl6pPr>
            <a:lvl7pPr>
              <a:defRPr sz="6299"/>
            </a:lvl7pPr>
            <a:lvl8pPr>
              <a:defRPr sz="6299"/>
            </a:lvl8pPr>
            <a:lvl9pPr>
              <a:defRPr sz="6299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4896" y="6479857"/>
            <a:ext cx="12384499" cy="12004738"/>
          </a:xfrm>
        </p:spPr>
        <p:txBody>
          <a:bodyPr/>
          <a:lstStyle>
            <a:lvl1pPr marL="0" indent="0">
              <a:buNone/>
              <a:defRPr sz="5039"/>
            </a:lvl1pPr>
            <a:lvl2pPr marL="1439951" indent="0">
              <a:buNone/>
              <a:defRPr sz="4409"/>
            </a:lvl2pPr>
            <a:lvl3pPr marL="2879903" indent="0">
              <a:buNone/>
              <a:defRPr sz="3779"/>
            </a:lvl3pPr>
            <a:lvl4pPr marL="4319854" indent="0">
              <a:buNone/>
              <a:defRPr sz="3150"/>
            </a:lvl4pPr>
            <a:lvl5pPr marL="5759806" indent="0">
              <a:buNone/>
              <a:defRPr sz="3150"/>
            </a:lvl5pPr>
            <a:lvl6pPr marL="7199757" indent="0">
              <a:buNone/>
              <a:defRPr sz="3150"/>
            </a:lvl6pPr>
            <a:lvl7pPr marL="8639708" indent="0">
              <a:buNone/>
              <a:defRPr sz="3150"/>
            </a:lvl7pPr>
            <a:lvl8pPr marL="10079660" indent="0">
              <a:buNone/>
              <a:defRPr sz="3150"/>
            </a:lvl8pPr>
            <a:lvl9pPr marL="11519611" indent="0">
              <a:buNone/>
              <a:defRPr sz="31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92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4896" y="1439968"/>
            <a:ext cx="12384499" cy="5039889"/>
          </a:xfrm>
        </p:spPr>
        <p:txBody>
          <a:bodyPr anchor="b"/>
          <a:lstStyle>
            <a:lvl1pPr>
              <a:defRPr sz="10078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324343" y="3109933"/>
            <a:ext cx="19439215" cy="15349662"/>
          </a:xfrm>
        </p:spPr>
        <p:txBody>
          <a:bodyPr anchor="t"/>
          <a:lstStyle>
            <a:lvl1pPr marL="0" indent="0">
              <a:buNone/>
              <a:defRPr sz="10078"/>
            </a:lvl1pPr>
            <a:lvl2pPr marL="1439951" indent="0">
              <a:buNone/>
              <a:defRPr sz="8819"/>
            </a:lvl2pPr>
            <a:lvl3pPr marL="2879903" indent="0">
              <a:buNone/>
              <a:defRPr sz="7559"/>
            </a:lvl3pPr>
            <a:lvl4pPr marL="4319854" indent="0">
              <a:buNone/>
              <a:defRPr sz="6299"/>
            </a:lvl4pPr>
            <a:lvl5pPr marL="5759806" indent="0">
              <a:buNone/>
              <a:defRPr sz="6299"/>
            </a:lvl5pPr>
            <a:lvl6pPr marL="7199757" indent="0">
              <a:buNone/>
              <a:defRPr sz="6299"/>
            </a:lvl6pPr>
            <a:lvl7pPr marL="8639708" indent="0">
              <a:buNone/>
              <a:defRPr sz="6299"/>
            </a:lvl7pPr>
            <a:lvl8pPr marL="10079660" indent="0">
              <a:buNone/>
              <a:defRPr sz="6299"/>
            </a:lvl8pPr>
            <a:lvl9pPr marL="11519611" indent="0">
              <a:buNone/>
              <a:defRPr sz="6299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4896" y="6479857"/>
            <a:ext cx="12384499" cy="12004738"/>
          </a:xfrm>
        </p:spPr>
        <p:txBody>
          <a:bodyPr/>
          <a:lstStyle>
            <a:lvl1pPr marL="0" indent="0">
              <a:buNone/>
              <a:defRPr sz="5039"/>
            </a:lvl1pPr>
            <a:lvl2pPr marL="1439951" indent="0">
              <a:buNone/>
              <a:defRPr sz="4409"/>
            </a:lvl2pPr>
            <a:lvl3pPr marL="2879903" indent="0">
              <a:buNone/>
              <a:defRPr sz="3779"/>
            </a:lvl3pPr>
            <a:lvl4pPr marL="4319854" indent="0">
              <a:buNone/>
              <a:defRPr sz="3150"/>
            </a:lvl4pPr>
            <a:lvl5pPr marL="5759806" indent="0">
              <a:buNone/>
              <a:defRPr sz="3150"/>
            </a:lvl5pPr>
            <a:lvl6pPr marL="7199757" indent="0">
              <a:buNone/>
              <a:defRPr sz="3150"/>
            </a:lvl6pPr>
            <a:lvl7pPr marL="8639708" indent="0">
              <a:buNone/>
              <a:defRPr sz="3150"/>
            </a:lvl7pPr>
            <a:lvl8pPr marL="10079660" indent="0">
              <a:buNone/>
              <a:defRPr sz="3150"/>
            </a:lvl8pPr>
            <a:lvl9pPr marL="11519611" indent="0">
              <a:buNone/>
              <a:defRPr sz="31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79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8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478891" y="1149975"/>
            <a:ext cx="8279666" cy="18304599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39893" y="1149975"/>
            <a:ext cx="24359017" cy="18304599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338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2838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1069298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68F6418-2F54-45D4-A57F-70F7C2212E90}"/>
              </a:ext>
            </a:extLst>
          </p:cNvPr>
          <p:cNvSpPr/>
          <p:nvPr userDrawn="1"/>
        </p:nvSpPr>
        <p:spPr>
          <a:xfrm>
            <a:off x="-63160" y="18390167"/>
            <a:ext cx="38461610" cy="2503797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 sz="5669"/>
          </a:p>
        </p:txBody>
      </p:sp>
    </p:spTree>
    <p:extLst>
      <p:ext uri="{BB962C8B-B14F-4D97-AF65-F5344CB8AC3E}">
        <p14:creationId xmlns:p14="http://schemas.microsoft.com/office/powerpoint/2010/main" val="741171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1069298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BA95570-ABCA-4EAA-A150-DE9A778788FF}"/>
              </a:ext>
            </a:extLst>
          </p:cNvPr>
          <p:cNvGrpSpPr/>
          <p:nvPr userDrawn="1"/>
        </p:nvGrpSpPr>
        <p:grpSpPr>
          <a:xfrm rot="10800000" flipH="1" flipV="1">
            <a:off x="19799201" y="18580026"/>
            <a:ext cx="17549295" cy="2715808"/>
            <a:chOff x="477110" y="4905446"/>
            <a:chExt cx="11078677" cy="1714429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46A78A61-879F-457D-9A77-D666DFE521FF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C36593EB-5869-4A8C-80A1-C05AA0B24BF0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063A0A4C-2BF4-47D2-AFFF-A22E96B3C12D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5669"/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C3DAC375-EEBC-4131-8F69-CD653EE61E82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5669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9A4658B-18D9-47F9-8999-4B217D15FD5B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669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59607F-C050-4355-908E-D24DD45D9D08}"/>
              </a:ext>
            </a:extLst>
          </p:cNvPr>
          <p:cNvGrpSpPr/>
          <p:nvPr userDrawn="1"/>
        </p:nvGrpSpPr>
        <p:grpSpPr>
          <a:xfrm rot="10800000" flipV="1">
            <a:off x="1094447" y="18580026"/>
            <a:ext cx="17549295" cy="2715808"/>
            <a:chOff x="477110" y="4905446"/>
            <a:chExt cx="11078677" cy="1714429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EA74116-9898-4A6A-84F3-F61BBB7993C6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954DC28B-DA5D-40A5-BF5E-A8C07B13D6FD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EC1A92E0-BAD3-4804-8CFB-2F36973DF453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5669"/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4F7FFD43-6FA1-417C-AF01-3A54B1EB3288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5669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6DB8CE4-378A-4F7B-8401-E84CD0360554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669"/>
            </a:p>
          </p:txBody>
        </p:sp>
      </p:grpSp>
    </p:spTree>
    <p:extLst>
      <p:ext uri="{BB962C8B-B14F-4D97-AF65-F5344CB8AC3E}">
        <p14:creationId xmlns:p14="http://schemas.microsoft.com/office/powerpoint/2010/main" val="2016789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23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7901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43030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A62946D-F2ED-4A3A-AFF2-114E504B5745}"/>
              </a:ext>
            </a:extLst>
          </p:cNvPr>
          <p:cNvSpPr/>
          <p:nvPr userDrawn="1"/>
        </p:nvSpPr>
        <p:spPr>
          <a:xfrm>
            <a:off x="9112467" y="0"/>
            <a:ext cx="28261549" cy="21599525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B98542A-477C-4DE9-BE76-734F0C55D2E2}"/>
              </a:ext>
            </a:extLst>
          </p:cNvPr>
          <p:cNvSpPr/>
          <p:nvPr userDrawn="1"/>
        </p:nvSpPr>
        <p:spPr>
          <a:xfrm>
            <a:off x="10136901" y="0"/>
            <a:ext cx="28261549" cy="21599525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</p:spTree>
    <p:extLst>
      <p:ext uri="{BB962C8B-B14F-4D97-AF65-F5344CB8AC3E}">
        <p14:creationId xmlns:p14="http://schemas.microsoft.com/office/powerpoint/2010/main" val="2140642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52754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93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2154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9724905C-0466-437C-B401-0D9138D840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7029265" y="8121805"/>
            <a:ext cx="5625820" cy="562592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3779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id="{07F0600E-0EC8-4BFF-B37B-C982DE03E9B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3887729" y="8121805"/>
            <a:ext cx="5625820" cy="562592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3779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D49170B7-DADE-4D0A-8BF8-230A982B7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0746189" y="8121805"/>
            <a:ext cx="5625820" cy="562592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3779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60075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12B6C6-12D5-49A1-B688-91C869139E0E}"/>
              </a:ext>
            </a:extLst>
          </p:cNvPr>
          <p:cNvSpPr/>
          <p:nvPr userDrawn="1"/>
        </p:nvSpPr>
        <p:spPr>
          <a:xfrm>
            <a:off x="0" y="0"/>
            <a:ext cx="38398450" cy="122397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  <p:pic>
        <p:nvPicPr>
          <p:cNvPr id="3" name="Picture 3" descr="D:\KBM-정애\014-Fullppt\PNG이미지\탭.png">
            <a:extLst>
              <a:ext uri="{FF2B5EF4-FFF2-40B4-BE49-F238E27FC236}">
                <a16:creationId xmlns:a16="http://schemas.microsoft.com/office/drawing/2014/main" id="{71CF212A-1782-49B4-8B17-581DC5D7B36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8428" y="5383543"/>
            <a:ext cx="11119813" cy="1369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KBM-정애\014-Fullppt\PNG이미지\핸드폰.png">
            <a:extLst>
              <a:ext uri="{FF2B5EF4-FFF2-40B4-BE49-F238E27FC236}">
                <a16:creationId xmlns:a16="http://schemas.microsoft.com/office/drawing/2014/main" id="{F6F9CC28-F54D-4BAA-BF10-18180D05E3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9242" y="10266039"/>
            <a:ext cx="8380468" cy="101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510637AE-6F5C-4D3F-9611-7DA2098A8029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27277217" y="6797260"/>
            <a:ext cx="7713559" cy="9843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3779" baseline="0">
                <a:latin typeface="+mn-lt"/>
                <a:cs typeface="Arial" pitchFamily="34" charset="0"/>
              </a:defRPr>
            </a:lvl1pPr>
            <a:lvl2pPr marL="1440024" indent="0">
              <a:buNone/>
              <a:defRPr sz="8819"/>
            </a:lvl2pPr>
            <a:lvl3pPr marL="2880048" indent="0">
              <a:buNone/>
              <a:defRPr sz="7559"/>
            </a:lvl3pPr>
            <a:lvl4pPr marL="4320072" indent="0">
              <a:buNone/>
              <a:defRPr sz="6299"/>
            </a:lvl4pPr>
            <a:lvl5pPr marL="5760092" indent="0">
              <a:buNone/>
              <a:defRPr sz="6299"/>
            </a:lvl5pPr>
            <a:lvl6pPr marL="7200116" indent="0">
              <a:buNone/>
              <a:defRPr sz="6299"/>
            </a:lvl6pPr>
            <a:lvl7pPr marL="8640140" indent="0">
              <a:buNone/>
              <a:defRPr sz="6299"/>
            </a:lvl7pPr>
            <a:lvl8pPr marL="10080164" indent="0">
              <a:buNone/>
              <a:defRPr sz="6299"/>
            </a:lvl8pPr>
            <a:lvl9pPr marL="11520188" indent="0">
              <a:buNone/>
              <a:defRPr sz="6299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296F8098-C31E-4554-BACD-2C26FE4D24E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21689129" y="10719152"/>
            <a:ext cx="4675266" cy="734045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3779" baseline="0">
                <a:latin typeface="+mn-lt"/>
                <a:cs typeface="Arial" pitchFamily="34" charset="0"/>
              </a:defRPr>
            </a:lvl1pPr>
            <a:lvl2pPr marL="1440024" indent="0">
              <a:buNone/>
              <a:defRPr sz="8819"/>
            </a:lvl2pPr>
            <a:lvl3pPr marL="2880048" indent="0">
              <a:buNone/>
              <a:defRPr sz="7559"/>
            </a:lvl3pPr>
            <a:lvl4pPr marL="4320072" indent="0">
              <a:buNone/>
              <a:defRPr sz="6299"/>
            </a:lvl4pPr>
            <a:lvl5pPr marL="5760092" indent="0">
              <a:buNone/>
              <a:defRPr sz="6299"/>
            </a:lvl5pPr>
            <a:lvl6pPr marL="7200116" indent="0">
              <a:buNone/>
              <a:defRPr sz="6299"/>
            </a:lvl6pPr>
            <a:lvl7pPr marL="8640140" indent="0">
              <a:buNone/>
              <a:defRPr sz="6299"/>
            </a:lvl7pPr>
            <a:lvl8pPr marL="10080164" indent="0">
              <a:buNone/>
              <a:defRPr sz="6299"/>
            </a:lvl8pPr>
            <a:lvl9pPr marL="11520188" indent="0">
              <a:buNone/>
              <a:defRPr sz="6299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63276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B8A14214-3597-4AAB-AF55-FEBB5D8FD698}"/>
              </a:ext>
            </a:extLst>
          </p:cNvPr>
          <p:cNvSpPr/>
          <p:nvPr userDrawn="1"/>
        </p:nvSpPr>
        <p:spPr>
          <a:xfrm>
            <a:off x="-63160" y="18390167"/>
            <a:ext cx="38461610" cy="2503797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 sz="5669"/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59C2908B-EF34-4DBE-978B-CDE49FAFD52F}"/>
              </a:ext>
            </a:extLst>
          </p:cNvPr>
          <p:cNvSpPr/>
          <p:nvPr userDrawn="1"/>
        </p:nvSpPr>
        <p:spPr>
          <a:xfrm>
            <a:off x="-31972" y="0"/>
            <a:ext cx="4869722" cy="21599525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  <p:sp>
        <p:nvSpPr>
          <p:cNvPr id="40" name="Right Triangle 39">
            <a:extLst>
              <a:ext uri="{FF2B5EF4-FFF2-40B4-BE49-F238E27FC236}">
                <a16:creationId xmlns:a16="http://schemas.microsoft.com/office/drawing/2014/main" id="{C97F2111-7610-4948-BBB5-C217E5C6D28C}"/>
              </a:ext>
            </a:extLst>
          </p:cNvPr>
          <p:cNvSpPr/>
          <p:nvPr userDrawn="1"/>
        </p:nvSpPr>
        <p:spPr>
          <a:xfrm flipH="1" flipV="1">
            <a:off x="35527936" y="24727"/>
            <a:ext cx="2870511" cy="21599525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C83338C7-ECF6-4EFC-91D6-98F67A23BD5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1069298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6" name="막힌 원호 14">
            <a:extLst>
              <a:ext uri="{FF2B5EF4-FFF2-40B4-BE49-F238E27FC236}">
                <a16:creationId xmlns:a16="http://schemas.microsoft.com/office/drawing/2014/main" id="{539A5EA1-4E21-44E3-A228-3288DE217C72}"/>
              </a:ext>
            </a:extLst>
          </p:cNvPr>
          <p:cNvSpPr/>
          <p:nvPr userDrawn="1"/>
        </p:nvSpPr>
        <p:spPr>
          <a:xfrm>
            <a:off x="13635002" y="5232071"/>
            <a:ext cx="12471938" cy="12472167"/>
          </a:xfrm>
          <a:prstGeom prst="blockArc">
            <a:avLst>
              <a:gd name="adj1" fmla="val 13812800"/>
              <a:gd name="adj2" fmla="val 7644143"/>
              <a:gd name="adj3" fmla="val 139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504">
              <a:solidFill>
                <a:schemeClr val="tx1"/>
              </a:solidFill>
            </a:endParaRPr>
          </a:p>
        </p:txBody>
      </p:sp>
      <p:pic>
        <p:nvPicPr>
          <p:cNvPr id="37" name="그림 12">
            <a:extLst>
              <a:ext uri="{FF2B5EF4-FFF2-40B4-BE49-F238E27FC236}">
                <a16:creationId xmlns:a16="http://schemas.microsoft.com/office/drawing/2014/main" id="{1444ED57-CCCA-4F16-9ED6-C28E39B78D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688" y="6556960"/>
            <a:ext cx="14190457" cy="12402363"/>
          </a:xfrm>
          <a:prstGeom prst="rect">
            <a:avLst/>
          </a:prstGeom>
        </p:spPr>
      </p:pic>
      <p:sp>
        <p:nvSpPr>
          <p:cNvPr id="38" name="그림 개체 틀 2">
            <a:extLst>
              <a:ext uri="{FF2B5EF4-FFF2-40B4-BE49-F238E27FC236}">
                <a16:creationId xmlns:a16="http://schemas.microsoft.com/office/drawing/2014/main" id="{56022160-776B-46D5-93AB-4105F49135C0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349265" y="7056594"/>
            <a:ext cx="13222040" cy="77493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ctr"/>
          <a:lstStyle>
            <a:lvl1pPr marL="0" indent="0" algn="ctr">
              <a:buNone/>
              <a:defRPr sz="3779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56780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772873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0038628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388900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1114949" y="3563989"/>
            <a:ext cx="11214561" cy="17015566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255"/>
          </a:p>
        </p:txBody>
      </p:sp>
      <p:sp>
        <p:nvSpPr>
          <p:cNvPr id="4" name="Rounded Rectangle 3"/>
          <p:cNvSpPr/>
          <p:nvPr userDrawn="1"/>
        </p:nvSpPr>
        <p:spPr>
          <a:xfrm>
            <a:off x="1675312" y="4244001"/>
            <a:ext cx="484604" cy="15795558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255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9628497" y="4020886"/>
            <a:ext cx="2160107" cy="2157859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255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2241497" y="5255734"/>
            <a:ext cx="7030419" cy="144937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440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2241497" y="6799806"/>
            <a:ext cx="7030419" cy="21278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440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440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2271495" y="18393144"/>
            <a:ext cx="7029638" cy="7708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9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4409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2271496" y="14115592"/>
            <a:ext cx="8558067" cy="4163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8819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8819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136418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5873008" y="1274504"/>
            <a:ext cx="22525443" cy="43090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17768908" y="2309564"/>
            <a:ext cx="18791903" cy="223893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12598" b="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Images &amp; Contents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15873007" cy="2159952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6800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FontTx/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16861757" y="2309562"/>
            <a:ext cx="641536" cy="2276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98C2D50-3619-48EA-833C-CBFA42C474ED}"/>
              </a:ext>
            </a:extLst>
          </p:cNvPr>
          <p:cNvGrpSpPr/>
          <p:nvPr userDrawn="1"/>
        </p:nvGrpSpPr>
        <p:grpSpPr>
          <a:xfrm rot="10800000" flipH="1" flipV="1">
            <a:off x="17916203" y="18580026"/>
            <a:ext cx="19432293" cy="2715808"/>
            <a:chOff x="-711608" y="4905446"/>
            <a:chExt cx="12267395" cy="1714429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BE6F97E-237C-4F49-BF74-07AD0A30E4A6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1F3C37DB-B814-413E-B87E-66D173097D3F}"/>
                </a:ext>
              </a:extLst>
            </p:cNvPr>
            <p:cNvGrpSpPr/>
            <p:nvPr/>
          </p:nvGrpSpPr>
          <p:grpSpPr>
            <a:xfrm>
              <a:off x="-711608" y="5658084"/>
              <a:ext cx="655351" cy="517912"/>
              <a:chOff x="5268098" y="5667609"/>
              <a:chExt cx="655351" cy="517912"/>
            </a:xfrm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7EB85841-20E3-4B2B-8973-E00BEF9845D4}"/>
                  </a:ext>
                </a:extLst>
              </p:cNvPr>
              <p:cNvSpPr/>
              <p:nvPr/>
            </p:nvSpPr>
            <p:spPr>
              <a:xfrm>
                <a:off x="5268098" y="5667609"/>
                <a:ext cx="517912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5669"/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0CB10DD-AABC-4EC4-BAD8-E9E469ADD706}"/>
                  </a:ext>
                </a:extLst>
              </p:cNvPr>
              <p:cNvSpPr/>
              <p:nvPr/>
            </p:nvSpPr>
            <p:spPr>
              <a:xfrm>
                <a:off x="5724922" y="5874289"/>
                <a:ext cx="198527" cy="129468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5669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EB82D89-C9A8-4B16-9538-883DA044007E}"/>
                </a:ext>
              </a:extLst>
            </p:cNvPr>
            <p:cNvSpPr/>
            <p:nvPr/>
          </p:nvSpPr>
          <p:spPr>
            <a:xfrm>
              <a:off x="-343344" y="5898145"/>
              <a:ext cx="7817569" cy="6533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669" dirty="0"/>
            </a:p>
          </p:txBody>
        </p:sp>
      </p:grpSp>
    </p:spTree>
    <p:extLst>
      <p:ext uri="{BB962C8B-B14F-4D97-AF65-F5344CB8AC3E}">
        <p14:creationId xmlns:p14="http://schemas.microsoft.com/office/powerpoint/2010/main" val="35832120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037E98C1-EDB9-4998-B244-222AB3F04CD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4583318"/>
            <a:ext cx="38398450" cy="9160539"/>
          </a:xfrm>
          <a:prstGeom prst="rect">
            <a:avLst/>
          </a:prstGeom>
          <a:solidFill>
            <a:srgbClr val="BEBFBF">
              <a:alpha val="30000"/>
            </a:srgbClr>
          </a:solidFill>
        </p:spPr>
        <p:txBody>
          <a:bodyPr tIns="324000" anchor="ctr"/>
          <a:lstStyle>
            <a:lvl1pPr marL="0" marR="0" indent="0" algn="ctr" defTabSz="2879903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779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 and Sent to Back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3955059"/>
            <a:ext cx="38398450" cy="67340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87988" tIns="143994" rIns="287988" bIns="14399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5669" dirty="0"/>
              <a:t>                     </a:t>
            </a:r>
            <a:endParaRPr lang="ko-KR" altLang="en-US" sz="5669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2D9C9-F129-4617-B03C-AC1669105869}"/>
              </a:ext>
            </a:extLst>
          </p:cNvPr>
          <p:cNvSpPr/>
          <p:nvPr userDrawn="1"/>
        </p:nvSpPr>
        <p:spPr>
          <a:xfrm>
            <a:off x="-63160" y="18390167"/>
            <a:ext cx="38461610" cy="2503797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 sz="5669"/>
          </a:p>
        </p:txBody>
      </p:sp>
    </p:spTree>
    <p:extLst>
      <p:ext uri="{BB962C8B-B14F-4D97-AF65-F5344CB8AC3E}">
        <p14:creationId xmlns:p14="http://schemas.microsoft.com/office/powerpoint/2010/main" val="34558354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72920181-2924-4E1F-891D-E75A99509C25}"/>
              </a:ext>
            </a:extLst>
          </p:cNvPr>
          <p:cNvSpPr/>
          <p:nvPr userDrawn="1"/>
        </p:nvSpPr>
        <p:spPr>
          <a:xfrm>
            <a:off x="-3" y="0"/>
            <a:ext cx="13502542" cy="2159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0095074" y="1685070"/>
            <a:ext cx="12251200" cy="11155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ctr"/>
          <a:lstStyle>
            <a:lvl1pPr marL="0" marR="0" indent="0" algn="ctr" defTabSz="2879903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779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22816616" y="6378039"/>
            <a:ext cx="8276831" cy="64628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360000" anchor="ctr"/>
          <a:lstStyle>
            <a:lvl1pPr marL="0" marR="0" indent="0" algn="ctr" defTabSz="2879903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779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14069442" y="13419277"/>
            <a:ext cx="8276831" cy="64628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360000" anchor="ctr"/>
          <a:lstStyle>
            <a:lvl1pPr marL="0" marR="0" indent="0" algn="ctr" defTabSz="2879903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779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26597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2ADD304-27A2-4440-9E8E-8F11D3F9CA1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0" y="0"/>
            <a:ext cx="26032026" cy="21599525"/>
          </a:xfrm>
          <a:custGeom>
            <a:avLst/>
            <a:gdLst>
              <a:gd name="connsiteX0" fmla="*/ 5195456 w 8265502"/>
              <a:gd name="connsiteY0" fmla="*/ 6338077 h 6858000"/>
              <a:gd name="connsiteX1" fmla="*/ 5918072 w 8265502"/>
              <a:gd name="connsiteY1" fmla="*/ 6338077 h 6858000"/>
              <a:gd name="connsiteX2" fmla="*/ 6178034 w 8265502"/>
              <a:gd name="connsiteY2" fmla="*/ 6858000 h 6858000"/>
              <a:gd name="connsiteX3" fmla="*/ 4935495 w 8265502"/>
              <a:gd name="connsiteY3" fmla="*/ 6858000 h 6858000"/>
              <a:gd name="connsiteX4" fmla="*/ 3119745 w 8265502"/>
              <a:gd name="connsiteY4" fmla="*/ 6338077 h 6858000"/>
              <a:gd name="connsiteX5" fmla="*/ 3842362 w 8265502"/>
              <a:gd name="connsiteY5" fmla="*/ 6338077 h 6858000"/>
              <a:gd name="connsiteX6" fmla="*/ 4102323 w 8265502"/>
              <a:gd name="connsiteY6" fmla="*/ 6858000 h 6858000"/>
              <a:gd name="connsiteX7" fmla="*/ 2859785 w 8265502"/>
              <a:gd name="connsiteY7" fmla="*/ 6858000 h 6858000"/>
              <a:gd name="connsiteX8" fmla="*/ 1044037 w 8265502"/>
              <a:gd name="connsiteY8" fmla="*/ 6338077 h 6858000"/>
              <a:gd name="connsiteX9" fmla="*/ 1766653 w 8265502"/>
              <a:gd name="connsiteY9" fmla="*/ 6338077 h 6858000"/>
              <a:gd name="connsiteX10" fmla="*/ 2026615 w 8265502"/>
              <a:gd name="connsiteY10" fmla="*/ 6858000 h 6858000"/>
              <a:gd name="connsiteX11" fmla="*/ 784076 w 8265502"/>
              <a:gd name="connsiteY11" fmla="*/ 6858000 h 6858000"/>
              <a:gd name="connsiteX12" fmla="*/ 3179 w 8265502"/>
              <a:gd name="connsiteY12" fmla="*/ 5766324 h 6858000"/>
              <a:gd name="connsiteX13" fmla="*/ 725796 w 8265502"/>
              <a:gd name="connsiteY13" fmla="*/ 5766324 h 6858000"/>
              <a:gd name="connsiteX14" fmla="*/ 999515 w 8265502"/>
              <a:gd name="connsiteY14" fmla="*/ 6313762 h 6858000"/>
              <a:gd name="connsiteX15" fmla="*/ 727396 w 8265502"/>
              <a:gd name="connsiteY15" fmla="*/ 6858000 h 6858000"/>
              <a:gd name="connsiteX16" fmla="*/ 1580 w 8265502"/>
              <a:gd name="connsiteY16" fmla="*/ 6858000 h 6858000"/>
              <a:gd name="connsiteX17" fmla="*/ 0 w 8265502"/>
              <a:gd name="connsiteY17" fmla="*/ 6854841 h 6858000"/>
              <a:gd name="connsiteX18" fmla="*/ 0 w 8265502"/>
              <a:gd name="connsiteY18" fmla="*/ 5772682 h 6858000"/>
              <a:gd name="connsiteX19" fmla="*/ 6243369 w 8265502"/>
              <a:gd name="connsiteY19" fmla="*/ 5763125 h 6858000"/>
              <a:gd name="connsiteX20" fmla="*/ 6965986 w 8265502"/>
              <a:gd name="connsiteY20" fmla="*/ 5763125 h 6858000"/>
              <a:gd name="connsiteX21" fmla="*/ 7239705 w 8265502"/>
              <a:gd name="connsiteY21" fmla="*/ 6310563 h 6858000"/>
              <a:gd name="connsiteX22" fmla="*/ 6965986 w 8265502"/>
              <a:gd name="connsiteY22" fmla="*/ 6858000 h 6858000"/>
              <a:gd name="connsiteX23" fmla="*/ 6243369 w 8265502"/>
              <a:gd name="connsiteY23" fmla="*/ 6858000 h 6858000"/>
              <a:gd name="connsiteX24" fmla="*/ 5969650 w 8265502"/>
              <a:gd name="connsiteY24" fmla="*/ 6310563 h 6858000"/>
              <a:gd name="connsiteX25" fmla="*/ 4154596 w 8265502"/>
              <a:gd name="connsiteY25" fmla="*/ 5763125 h 6858000"/>
              <a:gd name="connsiteX26" fmla="*/ 4877213 w 8265502"/>
              <a:gd name="connsiteY26" fmla="*/ 5763125 h 6858000"/>
              <a:gd name="connsiteX27" fmla="*/ 5150931 w 8265502"/>
              <a:gd name="connsiteY27" fmla="*/ 6310563 h 6858000"/>
              <a:gd name="connsiteX28" fmla="*/ 4877213 w 8265502"/>
              <a:gd name="connsiteY28" fmla="*/ 6858000 h 6858000"/>
              <a:gd name="connsiteX29" fmla="*/ 4154596 w 8265502"/>
              <a:gd name="connsiteY29" fmla="*/ 6858000 h 6858000"/>
              <a:gd name="connsiteX30" fmla="*/ 3880878 w 8265502"/>
              <a:gd name="connsiteY30" fmla="*/ 6310563 h 6858000"/>
              <a:gd name="connsiteX31" fmla="*/ 2078889 w 8265502"/>
              <a:gd name="connsiteY31" fmla="*/ 5763125 h 6858000"/>
              <a:gd name="connsiteX32" fmla="*/ 2801506 w 8265502"/>
              <a:gd name="connsiteY32" fmla="*/ 5763125 h 6858000"/>
              <a:gd name="connsiteX33" fmla="*/ 3075225 w 8265502"/>
              <a:gd name="connsiteY33" fmla="*/ 6310563 h 6858000"/>
              <a:gd name="connsiteX34" fmla="*/ 2801506 w 8265502"/>
              <a:gd name="connsiteY34" fmla="*/ 6858000 h 6858000"/>
              <a:gd name="connsiteX35" fmla="*/ 2078889 w 8265502"/>
              <a:gd name="connsiteY35" fmla="*/ 6858000 h 6858000"/>
              <a:gd name="connsiteX36" fmla="*/ 1805170 w 8265502"/>
              <a:gd name="connsiteY36" fmla="*/ 6310563 h 6858000"/>
              <a:gd name="connsiteX37" fmla="*/ 3119748 w 8265502"/>
              <a:gd name="connsiteY37" fmla="*/ 5187603 h 6858000"/>
              <a:gd name="connsiteX38" fmla="*/ 3842364 w 8265502"/>
              <a:gd name="connsiteY38" fmla="*/ 5187603 h 6858000"/>
              <a:gd name="connsiteX39" fmla="*/ 4116083 w 8265502"/>
              <a:gd name="connsiteY39" fmla="*/ 5735041 h 6858000"/>
              <a:gd name="connsiteX40" fmla="*/ 3842364 w 8265502"/>
              <a:gd name="connsiteY40" fmla="*/ 6282478 h 6858000"/>
              <a:gd name="connsiteX41" fmla="*/ 3119748 w 8265502"/>
              <a:gd name="connsiteY41" fmla="*/ 6282478 h 6858000"/>
              <a:gd name="connsiteX42" fmla="*/ 2846030 w 8265502"/>
              <a:gd name="connsiteY42" fmla="*/ 5735041 h 6858000"/>
              <a:gd name="connsiteX43" fmla="*/ 1044038 w 8265502"/>
              <a:gd name="connsiteY43" fmla="*/ 5187603 h 6858000"/>
              <a:gd name="connsiteX44" fmla="*/ 1766654 w 8265502"/>
              <a:gd name="connsiteY44" fmla="*/ 5187603 h 6858000"/>
              <a:gd name="connsiteX45" fmla="*/ 2040373 w 8265502"/>
              <a:gd name="connsiteY45" fmla="*/ 5735041 h 6858000"/>
              <a:gd name="connsiteX46" fmla="*/ 1766654 w 8265502"/>
              <a:gd name="connsiteY46" fmla="*/ 6282478 h 6858000"/>
              <a:gd name="connsiteX47" fmla="*/ 1044038 w 8265502"/>
              <a:gd name="connsiteY47" fmla="*/ 6282478 h 6858000"/>
              <a:gd name="connsiteX48" fmla="*/ 770319 w 8265502"/>
              <a:gd name="connsiteY48" fmla="*/ 5735041 h 6858000"/>
              <a:gd name="connsiteX49" fmla="*/ 4159388 w 8265502"/>
              <a:gd name="connsiteY49" fmla="*/ 4628392 h 6858000"/>
              <a:gd name="connsiteX50" fmla="*/ 4877791 w 8265502"/>
              <a:gd name="connsiteY50" fmla="*/ 4628392 h 6858000"/>
              <a:gd name="connsiteX51" fmla="*/ 5149913 w 8265502"/>
              <a:gd name="connsiteY51" fmla="*/ 5172637 h 6858000"/>
              <a:gd name="connsiteX52" fmla="*/ 4877791 w 8265502"/>
              <a:gd name="connsiteY52" fmla="*/ 5716881 h 6858000"/>
              <a:gd name="connsiteX53" fmla="*/ 4159388 w 8265502"/>
              <a:gd name="connsiteY53" fmla="*/ 5716881 h 6858000"/>
              <a:gd name="connsiteX54" fmla="*/ 3887266 w 8265502"/>
              <a:gd name="connsiteY54" fmla="*/ 5172637 h 6858000"/>
              <a:gd name="connsiteX55" fmla="*/ 2078891 w 8265502"/>
              <a:gd name="connsiteY55" fmla="*/ 4612651 h 6858000"/>
              <a:gd name="connsiteX56" fmla="*/ 2801507 w 8265502"/>
              <a:gd name="connsiteY56" fmla="*/ 4612651 h 6858000"/>
              <a:gd name="connsiteX57" fmla="*/ 3075227 w 8265502"/>
              <a:gd name="connsiteY57" fmla="*/ 5160089 h 6858000"/>
              <a:gd name="connsiteX58" fmla="*/ 2801507 w 8265502"/>
              <a:gd name="connsiteY58" fmla="*/ 5707526 h 6858000"/>
              <a:gd name="connsiteX59" fmla="*/ 2078891 w 8265502"/>
              <a:gd name="connsiteY59" fmla="*/ 5707526 h 6858000"/>
              <a:gd name="connsiteX60" fmla="*/ 1805171 w 8265502"/>
              <a:gd name="connsiteY60" fmla="*/ 5160089 h 6858000"/>
              <a:gd name="connsiteX61" fmla="*/ 3182 w 8265502"/>
              <a:gd name="connsiteY61" fmla="*/ 4612651 h 6858000"/>
              <a:gd name="connsiteX62" fmla="*/ 725798 w 8265502"/>
              <a:gd name="connsiteY62" fmla="*/ 4612651 h 6858000"/>
              <a:gd name="connsiteX63" fmla="*/ 999517 w 8265502"/>
              <a:gd name="connsiteY63" fmla="*/ 5160089 h 6858000"/>
              <a:gd name="connsiteX64" fmla="*/ 725798 w 8265502"/>
              <a:gd name="connsiteY64" fmla="*/ 5707526 h 6858000"/>
              <a:gd name="connsiteX65" fmla="*/ 3182 w 8265502"/>
              <a:gd name="connsiteY65" fmla="*/ 5707526 h 6858000"/>
              <a:gd name="connsiteX66" fmla="*/ 0 w 8265502"/>
              <a:gd name="connsiteY66" fmla="*/ 5701162 h 6858000"/>
              <a:gd name="connsiteX67" fmla="*/ 0 w 8265502"/>
              <a:gd name="connsiteY67" fmla="*/ 4619015 h 6858000"/>
              <a:gd name="connsiteX68" fmla="*/ 5195456 w 8265502"/>
              <a:gd name="connsiteY68" fmla="*/ 4037129 h 6858000"/>
              <a:gd name="connsiteX69" fmla="*/ 5918073 w 8265502"/>
              <a:gd name="connsiteY69" fmla="*/ 4037129 h 6858000"/>
              <a:gd name="connsiteX70" fmla="*/ 6191792 w 8265502"/>
              <a:gd name="connsiteY70" fmla="*/ 4584567 h 6858000"/>
              <a:gd name="connsiteX71" fmla="*/ 5918073 w 8265502"/>
              <a:gd name="connsiteY71" fmla="*/ 5132004 h 6858000"/>
              <a:gd name="connsiteX72" fmla="*/ 5195456 w 8265502"/>
              <a:gd name="connsiteY72" fmla="*/ 5132004 h 6858000"/>
              <a:gd name="connsiteX73" fmla="*/ 4921737 w 8265502"/>
              <a:gd name="connsiteY73" fmla="*/ 4584567 h 6858000"/>
              <a:gd name="connsiteX74" fmla="*/ 3119750 w 8265502"/>
              <a:gd name="connsiteY74" fmla="*/ 4037129 h 6858000"/>
              <a:gd name="connsiteX75" fmla="*/ 3842365 w 8265502"/>
              <a:gd name="connsiteY75" fmla="*/ 4037129 h 6858000"/>
              <a:gd name="connsiteX76" fmla="*/ 4116084 w 8265502"/>
              <a:gd name="connsiteY76" fmla="*/ 4584567 h 6858000"/>
              <a:gd name="connsiteX77" fmla="*/ 3842365 w 8265502"/>
              <a:gd name="connsiteY77" fmla="*/ 5132004 h 6858000"/>
              <a:gd name="connsiteX78" fmla="*/ 3119750 w 8265502"/>
              <a:gd name="connsiteY78" fmla="*/ 5132004 h 6858000"/>
              <a:gd name="connsiteX79" fmla="*/ 2846030 w 8265502"/>
              <a:gd name="connsiteY79" fmla="*/ 4584567 h 6858000"/>
              <a:gd name="connsiteX80" fmla="*/ 1044040 w 8265502"/>
              <a:gd name="connsiteY80" fmla="*/ 4037129 h 6858000"/>
              <a:gd name="connsiteX81" fmla="*/ 1766657 w 8265502"/>
              <a:gd name="connsiteY81" fmla="*/ 4037129 h 6858000"/>
              <a:gd name="connsiteX82" fmla="*/ 2040376 w 8265502"/>
              <a:gd name="connsiteY82" fmla="*/ 4584567 h 6858000"/>
              <a:gd name="connsiteX83" fmla="*/ 1766657 w 8265502"/>
              <a:gd name="connsiteY83" fmla="*/ 5132004 h 6858000"/>
              <a:gd name="connsiteX84" fmla="*/ 1044040 w 8265502"/>
              <a:gd name="connsiteY84" fmla="*/ 5132004 h 6858000"/>
              <a:gd name="connsiteX85" fmla="*/ 770321 w 8265502"/>
              <a:gd name="connsiteY85" fmla="*/ 4584567 h 6858000"/>
              <a:gd name="connsiteX86" fmla="*/ 4159387 w 8265502"/>
              <a:gd name="connsiteY86" fmla="*/ 3463221 h 6858000"/>
              <a:gd name="connsiteX87" fmla="*/ 4877790 w 8265502"/>
              <a:gd name="connsiteY87" fmla="*/ 3463221 h 6858000"/>
              <a:gd name="connsiteX88" fmla="*/ 5149912 w 8265502"/>
              <a:gd name="connsiteY88" fmla="*/ 4007466 h 6858000"/>
              <a:gd name="connsiteX89" fmla="*/ 4877790 w 8265502"/>
              <a:gd name="connsiteY89" fmla="*/ 4551710 h 6858000"/>
              <a:gd name="connsiteX90" fmla="*/ 4159387 w 8265502"/>
              <a:gd name="connsiteY90" fmla="*/ 4551710 h 6858000"/>
              <a:gd name="connsiteX91" fmla="*/ 3887265 w 8265502"/>
              <a:gd name="connsiteY91" fmla="*/ 4007466 h 6858000"/>
              <a:gd name="connsiteX92" fmla="*/ 2078891 w 8265502"/>
              <a:gd name="connsiteY92" fmla="*/ 3458978 h 6858000"/>
              <a:gd name="connsiteX93" fmla="*/ 2801507 w 8265502"/>
              <a:gd name="connsiteY93" fmla="*/ 3458978 h 6858000"/>
              <a:gd name="connsiteX94" fmla="*/ 3075227 w 8265502"/>
              <a:gd name="connsiteY94" fmla="*/ 4006416 h 6858000"/>
              <a:gd name="connsiteX95" fmla="*/ 2801507 w 8265502"/>
              <a:gd name="connsiteY95" fmla="*/ 4553853 h 6858000"/>
              <a:gd name="connsiteX96" fmla="*/ 2078891 w 8265502"/>
              <a:gd name="connsiteY96" fmla="*/ 4553853 h 6858000"/>
              <a:gd name="connsiteX97" fmla="*/ 1805171 w 8265502"/>
              <a:gd name="connsiteY97" fmla="*/ 4006416 h 6858000"/>
              <a:gd name="connsiteX98" fmla="*/ 3182 w 8265502"/>
              <a:gd name="connsiteY98" fmla="*/ 3458978 h 6858000"/>
              <a:gd name="connsiteX99" fmla="*/ 725798 w 8265502"/>
              <a:gd name="connsiteY99" fmla="*/ 3458978 h 6858000"/>
              <a:gd name="connsiteX100" fmla="*/ 999517 w 8265502"/>
              <a:gd name="connsiteY100" fmla="*/ 4006416 h 6858000"/>
              <a:gd name="connsiteX101" fmla="*/ 725798 w 8265502"/>
              <a:gd name="connsiteY101" fmla="*/ 4553853 h 6858000"/>
              <a:gd name="connsiteX102" fmla="*/ 3182 w 8265502"/>
              <a:gd name="connsiteY102" fmla="*/ 4553853 h 6858000"/>
              <a:gd name="connsiteX103" fmla="*/ 0 w 8265502"/>
              <a:gd name="connsiteY103" fmla="*/ 4547489 h 6858000"/>
              <a:gd name="connsiteX104" fmla="*/ 0 w 8265502"/>
              <a:gd name="connsiteY104" fmla="*/ 3465342 h 6858000"/>
              <a:gd name="connsiteX105" fmla="*/ 1044040 w 8265502"/>
              <a:gd name="connsiteY105" fmla="*/ 2883459 h 6858000"/>
              <a:gd name="connsiteX106" fmla="*/ 1766657 w 8265502"/>
              <a:gd name="connsiteY106" fmla="*/ 2883459 h 6858000"/>
              <a:gd name="connsiteX107" fmla="*/ 2040376 w 8265502"/>
              <a:gd name="connsiteY107" fmla="*/ 3430894 h 6858000"/>
              <a:gd name="connsiteX108" fmla="*/ 1766657 w 8265502"/>
              <a:gd name="connsiteY108" fmla="*/ 3978331 h 6858000"/>
              <a:gd name="connsiteX109" fmla="*/ 1044040 w 8265502"/>
              <a:gd name="connsiteY109" fmla="*/ 3978331 h 6858000"/>
              <a:gd name="connsiteX110" fmla="*/ 770321 w 8265502"/>
              <a:gd name="connsiteY110" fmla="*/ 3430894 h 6858000"/>
              <a:gd name="connsiteX111" fmla="*/ 3119750 w 8265502"/>
              <a:gd name="connsiteY111" fmla="*/ 2883459 h 6858000"/>
              <a:gd name="connsiteX112" fmla="*/ 3842365 w 8265502"/>
              <a:gd name="connsiteY112" fmla="*/ 2883459 h 6858000"/>
              <a:gd name="connsiteX113" fmla="*/ 4116084 w 8265502"/>
              <a:gd name="connsiteY113" fmla="*/ 3430894 h 6858000"/>
              <a:gd name="connsiteX114" fmla="*/ 3842365 w 8265502"/>
              <a:gd name="connsiteY114" fmla="*/ 3978331 h 6858000"/>
              <a:gd name="connsiteX115" fmla="*/ 3119750 w 8265502"/>
              <a:gd name="connsiteY115" fmla="*/ 3978331 h 6858000"/>
              <a:gd name="connsiteX116" fmla="*/ 2846030 w 8265502"/>
              <a:gd name="connsiteY116" fmla="*/ 3430894 h 6858000"/>
              <a:gd name="connsiteX117" fmla="*/ 3182 w 8265502"/>
              <a:gd name="connsiteY117" fmla="*/ 2305308 h 6858000"/>
              <a:gd name="connsiteX118" fmla="*/ 725799 w 8265502"/>
              <a:gd name="connsiteY118" fmla="*/ 2305308 h 6858000"/>
              <a:gd name="connsiteX119" fmla="*/ 999517 w 8265502"/>
              <a:gd name="connsiteY119" fmla="*/ 2852746 h 6858000"/>
              <a:gd name="connsiteX120" fmla="*/ 725799 w 8265502"/>
              <a:gd name="connsiteY120" fmla="*/ 3400180 h 6858000"/>
              <a:gd name="connsiteX121" fmla="*/ 3182 w 8265502"/>
              <a:gd name="connsiteY121" fmla="*/ 3400180 h 6858000"/>
              <a:gd name="connsiteX122" fmla="*/ 0 w 8265502"/>
              <a:gd name="connsiteY122" fmla="*/ 3393816 h 6858000"/>
              <a:gd name="connsiteX123" fmla="*/ 0 w 8265502"/>
              <a:gd name="connsiteY123" fmla="*/ 2311672 h 6858000"/>
              <a:gd name="connsiteX124" fmla="*/ 2078891 w 8265502"/>
              <a:gd name="connsiteY124" fmla="*/ 2305306 h 6858000"/>
              <a:gd name="connsiteX125" fmla="*/ 2801507 w 8265502"/>
              <a:gd name="connsiteY125" fmla="*/ 2305306 h 6858000"/>
              <a:gd name="connsiteX126" fmla="*/ 3075227 w 8265502"/>
              <a:gd name="connsiteY126" fmla="*/ 2852744 h 6858000"/>
              <a:gd name="connsiteX127" fmla="*/ 2801507 w 8265502"/>
              <a:gd name="connsiteY127" fmla="*/ 3400179 h 6858000"/>
              <a:gd name="connsiteX128" fmla="*/ 2078891 w 8265502"/>
              <a:gd name="connsiteY128" fmla="*/ 3400179 h 6858000"/>
              <a:gd name="connsiteX129" fmla="*/ 1805171 w 8265502"/>
              <a:gd name="connsiteY129" fmla="*/ 2852744 h 6858000"/>
              <a:gd name="connsiteX130" fmla="*/ 4154597 w 8265502"/>
              <a:gd name="connsiteY130" fmla="*/ 2305305 h 6858000"/>
              <a:gd name="connsiteX131" fmla="*/ 4877214 w 8265502"/>
              <a:gd name="connsiteY131" fmla="*/ 2305305 h 6858000"/>
              <a:gd name="connsiteX132" fmla="*/ 5150933 w 8265502"/>
              <a:gd name="connsiteY132" fmla="*/ 2852744 h 6858000"/>
              <a:gd name="connsiteX133" fmla="*/ 4877214 w 8265502"/>
              <a:gd name="connsiteY133" fmla="*/ 3400179 h 6858000"/>
              <a:gd name="connsiteX134" fmla="*/ 4154597 w 8265502"/>
              <a:gd name="connsiteY134" fmla="*/ 3400179 h 6858000"/>
              <a:gd name="connsiteX135" fmla="*/ 3880879 w 8265502"/>
              <a:gd name="connsiteY135" fmla="*/ 2852744 h 6858000"/>
              <a:gd name="connsiteX136" fmla="*/ 5202046 w 8265502"/>
              <a:gd name="connsiteY136" fmla="*/ 1738266 h 6858000"/>
              <a:gd name="connsiteX137" fmla="*/ 5920449 w 8265502"/>
              <a:gd name="connsiteY137" fmla="*/ 1738266 h 6858000"/>
              <a:gd name="connsiteX138" fmla="*/ 6192571 w 8265502"/>
              <a:gd name="connsiteY138" fmla="*/ 2282511 h 6858000"/>
              <a:gd name="connsiteX139" fmla="*/ 5920449 w 8265502"/>
              <a:gd name="connsiteY139" fmla="*/ 2826755 h 6858000"/>
              <a:gd name="connsiteX140" fmla="*/ 5202046 w 8265502"/>
              <a:gd name="connsiteY140" fmla="*/ 2826755 h 6858000"/>
              <a:gd name="connsiteX141" fmla="*/ 4929924 w 8265502"/>
              <a:gd name="connsiteY141" fmla="*/ 2282511 h 6858000"/>
              <a:gd name="connsiteX142" fmla="*/ 1044040 w 8265502"/>
              <a:gd name="connsiteY142" fmla="*/ 1729785 h 6858000"/>
              <a:gd name="connsiteX143" fmla="*/ 1766657 w 8265502"/>
              <a:gd name="connsiteY143" fmla="*/ 1729785 h 6858000"/>
              <a:gd name="connsiteX144" fmla="*/ 2040376 w 8265502"/>
              <a:gd name="connsiteY144" fmla="*/ 2277224 h 6858000"/>
              <a:gd name="connsiteX145" fmla="*/ 1766657 w 8265502"/>
              <a:gd name="connsiteY145" fmla="*/ 2824659 h 6858000"/>
              <a:gd name="connsiteX146" fmla="*/ 1044040 w 8265502"/>
              <a:gd name="connsiteY146" fmla="*/ 2824659 h 6858000"/>
              <a:gd name="connsiteX147" fmla="*/ 770321 w 8265502"/>
              <a:gd name="connsiteY147" fmla="*/ 2277224 h 6858000"/>
              <a:gd name="connsiteX148" fmla="*/ 3119750 w 8265502"/>
              <a:gd name="connsiteY148" fmla="*/ 1729784 h 6858000"/>
              <a:gd name="connsiteX149" fmla="*/ 3842365 w 8265502"/>
              <a:gd name="connsiteY149" fmla="*/ 1729784 h 6858000"/>
              <a:gd name="connsiteX150" fmla="*/ 4116084 w 8265502"/>
              <a:gd name="connsiteY150" fmla="*/ 2277222 h 6858000"/>
              <a:gd name="connsiteX151" fmla="*/ 3842365 w 8265502"/>
              <a:gd name="connsiteY151" fmla="*/ 2824659 h 6858000"/>
              <a:gd name="connsiteX152" fmla="*/ 3119750 w 8265502"/>
              <a:gd name="connsiteY152" fmla="*/ 2824659 h 6858000"/>
              <a:gd name="connsiteX153" fmla="*/ 2846030 w 8265502"/>
              <a:gd name="connsiteY153" fmla="*/ 2277222 h 6858000"/>
              <a:gd name="connsiteX154" fmla="*/ 3182 w 8265502"/>
              <a:gd name="connsiteY154" fmla="*/ 1151633 h 6858000"/>
              <a:gd name="connsiteX155" fmla="*/ 725799 w 8265502"/>
              <a:gd name="connsiteY155" fmla="*/ 1151633 h 6858000"/>
              <a:gd name="connsiteX156" fmla="*/ 999517 w 8265502"/>
              <a:gd name="connsiteY156" fmla="*/ 1699071 h 6858000"/>
              <a:gd name="connsiteX157" fmla="*/ 725799 w 8265502"/>
              <a:gd name="connsiteY157" fmla="*/ 2246508 h 6858000"/>
              <a:gd name="connsiteX158" fmla="*/ 3182 w 8265502"/>
              <a:gd name="connsiteY158" fmla="*/ 2246508 h 6858000"/>
              <a:gd name="connsiteX159" fmla="*/ 0 w 8265502"/>
              <a:gd name="connsiteY159" fmla="*/ 2240144 h 6858000"/>
              <a:gd name="connsiteX160" fmla="*/ 0 w 8265502"/>
              <a:gd name="connsiteY160" fmla="*/ 1157997 h 6858000"/>
              <a:gd name="connsiteX161" fmla="*/ 2078891 w 8265502"/>
              <a:gd name="connsiteY161" fmla="*/ 1151632 h 6858000"/>
              <a:gd name="connsiteX162" fmla="*/ 2801507 w 8265502"/>
              <a:gd name="connsiteY162" fmla="*/ 1151632 h 6858000"/>
              <a:gd name="connsiteX163" fmla="*/ 3075227 w 8265502"/>
              <a:gd name="connsiteY163" fmla="*/ 1699069 h 6858000"/>
              <a:gd name="connsiteX164" fmla="*/ 2801507 w 8265502"/>
              <a:gd name="connsiteY164" fmla="*/ 2246507 h 6858000"/>
              <a:gd name="connsiteX165" fmla="*/ 2078891 w 8265502"/>
              <a:gd name="connsiteY165" fmla="*/ 2246507 h 6858000"/>
              <a:gd name="connsiteX166" fmla="*/ 1805172 w 8265502"/>
              <a:gd name="connsiteY166" fmla="*/ 1699069 h 6858000"/>
              <a:gd name="connsiteX167" fmla="*/ 4154597 w 8265502"/>
              <a:gd name="connsiteY167" fmla="*/ 1151631 h 6858000"/>
              <a:gd name="connsiteX168" fmla="*/ 4877214 w 8265502"/>
              <a:gd name="connsiteY168" fmla="*/ 1151631 h 6858000"/>
              <a:gd name="connsiteX169" fmla="*/ 5150933 w 8265502"/>
              <a:gd name="connsiteY169" fmla="*/ 1699069 h 6858000"/>
              <a:gd name="connsiteX170" fmla="*/ 4877214 w 8265502"/>
              <a:gd name="connsiteY170" fmla="*/ 2246506 h 6858000"/>
              <a:gd name="connsiteX171" fmla="*/ 4154597 w 8265502"/>
              <a:gd name="connsiteY171" fmla="*/ 2246506 h 6858000"/>
              <a:gd name="connsiteX172" fmla="*/ 3880879 w 8265502"/>
              <a:gd name="connsiteY172" fmla="*/ 1699069 h 6858000"/>
              <a:gd name="connsiteX173" fmla="*/ 1044040 w 8265502"/>
              <a:gd name="connsiteY173" fmla="*/ 576110 h 6858000"/>
              <a:gd name="connsiteX174" fmla="*/ 1766657 w 8265502"/>
              <a:gd name="connsiteY174" fmla="*/ 576110 h 6858000"/>
              <a:gd name="connsiteX175" fmla="*/ 2040377 w 8265502"/>
              <a:gd name="connsiteY175" fmla="*/ 1123549 h 6858000"/>
              <a:gd name="connsiteX176" fmla="*/ 1766657 w 8265502"/>
              <a:gd name="connsiteY176" fmla="*/ 1670985 h 6858000"/>
              <a:gd name="connsiteX177" fmla="*/ 1044040 w 8265502"/>
              <a:gd name="connsiteY177" fmla="*/ 1670985 h 6858000"/>
              <a:gd name="connsiteX178" fmla="*/ 770321 w 8265502"/>
              <a:gd name="connsiteY178" fmla="*/ 1123549 h 6858000"/>
              <a:gd name="connsiteX179" fmla="*/ 3119750 w 8265502"/>
              <a:gd name="connsiteY179" fmla="*/ 576109 h 6858000"/>
              <a:gd name="connsiteX180" fmla="*/ 3842365 w 8265502"/>
              <a:gd name="connsiteY180" fmla="*/ 576109 h 6858000"/>
              <a:gd name="connsiteX181" fmla="*/ 4116084 w 8265502"/>
              <a:gd name="connsiteY181" fmla="*/ 1123547 h 6858000"/>
              <a:gd name="connsiteX182" fmla="*/ 3842365 w 8265502"/>
              <a:gd name="connsiteY182" fmla="*/ 1670984 h 6858000"/>
              <a:gd name="connsiteX183" fmla="*/ 3119750 w 8265502"/>
              <a:gd name="connsiteY183" fmla="*/ 1670984 h 6858000"/>
              <a:gd name="connsiteX184" fmla="*/ 2846030 w 8265502"/>
              <a:gd name="connsiteY184" fmla="*/ 1123547 h 6858000"/>
              <a:gd name="connsiteX185" fmla="*/ 5195456 w 8265502"/>
              <a:gd name="connsiteY185" fmla="*/ 576108 h 6858000"/>
              <a:gd name="connsiteX186" fmla="*/ 5918073 w 8265502"/>
              <a:gd name="connsiteY186" fmla="*/ 576108 h 6858000"/>
              <a:gd name="connsiteX187" fmla="*/ 6191792 w 8265502"/>
              <a:gd name="connsiteY187" fmla="*/ 1123546 h 6858000"/>
              <a:gd name="connsiteX188" fmla="*/ 5918073 w 8265502"/>
              <a:gd name="connsiteY188" fmla="*/ 1670983 h 6858000"/>
              <a:gd name="connsiteX189" fmla="*/ 5195456 w 8265502"/>
              <a:gd name="connsiteY189" fmla="*/ 1670983 h 6858000"/>
              <a:gd name="connsiteX190" fmla="*/ 4921737 w 8265502"/>
              <a:gd name="connsiteY190" fmla="*/ 1123546 h 6858000"/>
              <a:gd name="connsiteX191" fmla="*/ 7025576 w 8265502"/>
              <a:gd name="connsiteY191" fmla="*/ 0 h 6858000"/>
              <a:gd name="connsiteX192" fmla="*/ 8265502 w 8265502"/>
              <a:gd name="connsiteY192" fmla="*/ 0 h 6858000"/>
              <a:gd name="connsiteX193" fmla="*/ 8006847 w 8265502"/>
              <a:gd name="connsiteY193" fmla="*/ 517308 h 6858000"/>
              <a:gd name="connsiteX194" fmla="*/ 7284230 w 8265502"/>
              <a:gd name="connsiteY194" fmla="*/ 517308 h 6858000"/>
              <a:gd name="connsiteX195" fmla="*/ 6242345 w 8265502"/>
              <a:gd name="connsiteY195" fmla="*/ 0 h 6858000"/>
              <a:gd name="connsiteX196" fmla="*/ 6967007 w 8265502"/>
              <a:gd name="connsiteY196" fmla="*/ 0 h 6858000"/>
              <a:gd name="connsiteX197" fmla="*/ 7239703 w 8265502"/>
              <a:gd name="connsiteY197" fmla="*/ 545393 h 6858000"/>
              <a:gd name="connsiteX198" fmla="*/ 6965984 w 8265502"/>
              <a:gd name="connsiteY198" fmla="*/ 1092830 h 6858000"/>
              <a:gd name="connsiteX199" fmla="*/ 6243367 w 8265502"/>
              <a:gd name="connsiteY199" fmla="*/ 1092830 h 6858000"/>
              <a:gd name="connsiteX200" fmla="*/ 5969648 w 8265502"/>
              <a:gd name="connsiteY200" fmla="*/ 545393 h 6858000"/>
              <a:gd name="connsiteX201" fmla="*/ 4936801 w 8265502"/>
              <a:gd name="connsiteY201" fmla="*/ 0 h 6858000"/>
              <a:gd name="connsiteX202" fmla="*/ 6176728 w 8265502"/>
              <a:gd name="connsiteY202" fmla="*/ 0 h 6858000"/>
              <a:gd name="connsiteX203" fmla="*/ 5918073 w 8265502"/>
              <a:gd name="connsiteY203" fmla="*/ 517309 h 6858000"/>
              <a:gd name="connsiteX204" fmla="*/ 5195456 w 8265502"/>
              <a:gd name="connsiteY204" fmla="*/ 517309 h 6858000"/>
              <a:gd name="connsiteX205" fmla="*/ 4153576 w 8265502"/>
              <a:gd name="connsiteY205" fmla="*/ 0 h 6858000"/>
              <a:gd name="connsiteX206" fmla="*/ 4878236 w 8265502"/>
              <a:gd name="connsiteY206" fmla="*/ 0 h 6858000"/>
              <a:gd name="connsiteX207" fmla="*/ 5150933 w 8265502"/>
              <a:gd name="connsiteY207" fmla="*/ 545395 h 6858000"/>
              <a:gd name="connsiteX208" fmla="*/ 4877214 w 8265502"/>
              <a:gd name="connsiteY208" fmla="*/ 1092832 h 6858000"/>
              <a:gd name="connsiteX209" fmla="*/ 4154597 w 8265502"/>
              <a:gd name="connsiteY209" fmla="*/ 1092832 h 6858000"/>
              <a:gd name="connsiteX210" fmla="*/ 3880879 w 8265502"/>
              <a:gd name="connsiteY210" fmla="*/ 545395 h 6858000"/>
              <a:gd name="connsiteX211" fmla="*/ 2861095 w 8265502"/>
              <a:gd name="connsiteY211" fmla="*/ 0 h 6858000"/>
              <a:gd name="connsiteX212" fmla="*/ 4101020 w 8265502"/>
              <a:gd name="connsiteY212" fmla="*/ 0 h 6858000"/>
              <a:gd name="connsiteX213" fmla="*/ 3842365 w 8265502"/>
              <a:gd name="connsiteY213" fmla="*/ 517310 h 6858000"/>
              <a:gd name="connsiteX214" fmla="*/ 3119750 w 8265502"/>
              <a:gd name="connsiteY214" fmla="*/ 517310 h 6858000"/>
              <a:gd name="connsiteX215" fmla="*/ 2077870 w 8265502"/>
              <a:gd name="connsiteY215" fmla="*/ 0 h 6858000"/>
              <a:gd name="connsiteX216" fmla="*/ 2802528 w 8265502"/>
              <a:gd name="connsiteY216" fmla="*/ 0 h 6858000"/>
              <a:gd name="connsiteX217" fmla="*/ 3075227 w 8265502"/>
              <a:gd name="connsiteY217" fmla="*/ 545396 h 6858000"/>
              <a:gd name="connsiteX218" fmla="*/ 2801507 w 8265502"/>
              <a:gd name="connsiteY218" fmla="*/ 1092833 h 6858000"/>
              <a:gd name="connsiteX219" fmla="*/ 2078891 w 8265502"/>
              <a:gd name="connsiteY219" fmla="*/ 1092833 h 6858000"/>
              <a:gd name="connsiteX220" fmla="*/ 1805172 w 8265502"/>
              <a:gd name="connsiteY220" fmla="*/ 545396 h 6858000"/>
              <a:gd name="connsiteX221" fmla="*/ 785384 w 8265502"/>
              <a:gd name="connsiteY221" fmla="*/ 0 h 6858000"/>
              <a:gd name="connsiteX222" fmla="*/ 2025315 w 8265502"/>
              <a:gd name="connsiteY222" fmla="*/ 0 h 6858000"/>
              <a:gd name="connsiteX223" fmla="*/ 1766657 w 8265502"/>
              <a:gd name="connsiteY223" fmla="*/ 517311 h 6858000"/>
              <a:gd name="connsiteX224" fmla="*/ 1044040 w 8265502"/>
              <a:gd name="connsiteY224" fmla="*/ 517311 h 6858000"/>
              <a:gd name="connsiteX225" fmla="*/ 2162 w 8265502"/>
              <a:gd name="connsiteY225" fmla="*/ 0 h 6858000"/>
              <a:gd name="connsiteX226" fmla="*/ 726820 w 8265502"/>
              <a:gd name="connsiteY226" fmla="*/ 0 h 6858000"/>
              <a:gd name="connsiteX227" fmla="*/ 999517 w 8265502"/>
              <a:gd name="connsiteY227" fmla="*/ 545397 h 6858000"/>
              <a:gd name="connsiteX228" fmla="*/ 725799 w 8265502"/>
              <a:gd name="connsiteY228" fmla="*/ 1092834 h 6858000"/>
              <a:gd name="connsiteX229" fmla="*/ 3182 w 8265502"/>
              <a:gd name="connsiteY229" fmla="*/ 1092834 h 6858000"/>
              <a:gd name="connsiteX230" fmla="*/ 0 w 8265502"/>
              <a:gd name="connsiteY230" fmla="*/ 1086470 h 6858000"/>
              <a:gd name="connsiteX231" fmla="*/ 0 w 8265502"/>
              <a:gd name="connsiteY231" fmla="*/ 432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</a:cxnLst>
            <a:rect l="l" t="t" r="r" b="b"/>
            <a:pathLst>
              <a:path w="8265502" h="6858000">
                <a:moveTo>
                  <a:pt x="5195456" y="6338077"/>
                </a:moveTo>
                <a:lnTo>
                  <a:pt x="5918072" y="6338077"/>
                </a:lnTo>
                <a:lnTo>
                  <a:pt x="6178034" y="6858000"/>
                </a:lnTo>
                <a:lnTo>
                  <a:pt x="4935495" y="6858000"/>
                </a:lnTo>
                <a:close/>
                <a:moveTo>
                  <a:pt x="3119745" y="6338077"/>
                </a:moveTo>
                <a:lnTo>
                  <a:pt x="3842362" y="6338077"/>
                </a:lnTo>
                <a:lnTo>
                  <a:pt x="4102323" y="6858000"/>
                </a:lnTo>
                <a:lnTo>
                  <a:pt x="2859785" y="6858000"/>
                </a:lnTo>
                <a:close/>
                <a:moveTo>
                  <a:pt x="1044037" y="6338077"/>
                </a:moveTo>
                <a:lnTo>
                  <a:pt x="1766653" y="6338077"/>
                </a:lnTo>
                <a:lnTo>
                  <a:pt x="2026615" y="6858000"/>
                </a:lnTo>
                <a:lnTo>
                  <a:pt x="784076" y="6858000"/>
                </a:lnTo>
                <a:close/>
                <a:moveTo>
                  <a:pt x="3179" y="5766324"/>
                </a:moveTo>
                <a:lnTo>
                  <a:pt x="725796" y="5766324"/>
                </a:lnTo>
                <a:lnTo>
                  <a:pt x="999515" y="6313762"/>
                </a:lnTo>
                <a:lnTo>
                  <a:pt x="727396" y="6858000"/>
                </a:lnTo>
                <a:lnTo>
                  <a:pt x="1580" y="6858000"/>
                </a:lnTo>
                <a:lnTo>
                  <a:pt x="0" y="6854841"/>
                </a:lnTo>
                <a:lnTo>
                  <a:pt x="0" y="5772682"/>
                </a:lnTo>
                <a:close/>
                <a:moveTo>
                  <a:pt x="6243369" y="5763125"/>
                </a:moveTo>
                <a:lnTo>
                  <a:pt x="6965986" y="5763125"/>
                </a:lnTo>
                <a:lnTo>
                  <a:pt x="7239705" y="6310563"/>
                </a:lnTo>
                <a:lnTo>
                  <a:pt x="6965986" y="6858000"/>
                </a:lnTo>
                <a:lnTo>
                  <a:pt x="6243369" y="6858000"/>
                </a:lnTo>
                <a:lnTo>
                  <a:pt x="5969650" y="6310563"/>
                </a:lnTo>
                <a:close/>
                <a:moveTo>
                  <a:pt x="4154596" y="5763125"/>
                </a:moveTo>
                <a:lnTo>
                  <a:pt x="4877213" y="5763125"/>
                </a:lnTo>
                <a:lnTo>
                  <a:pt x="5150931" y="6310563"/>
                </a:lnTo>
                <a:lnTo>
                  <a:pt x="4877213" y="6858000"/>
                </a:lnTo>
                <a:lnTo>
                  <a:pt x="4154596" y="6858000"/>
                </a:lnTo>
                <a:lnTo>
                  <a:pt x="3880878" y="6310563"/>
                </a:lnTo>
                <a:close/>
                <a:moveTo>
                  <a:pt x="2078889" y="5763125"/>
                </a:moveTo>
                <a:lnTo>
                  <a:pt x="2801506" y="5763125"/>
                </a:lnTo>
                <a:lnTo>
                  <a:pt x="3075225" y="6310563"/>
                </a:lnTo>
                <a:lnTo>
                  <a:pt x="2801506" y="6858000"/>
                </a:lnTo>
                <a:lnTo>
                  <a:pt x="2078889" y="6858000"/>
                </a:lnTo>
                <a:lnTo>
                  <a:pt x="1805170" y="6310563"/>
                </a:lnTo>
                <a:close/>
                <a:moveTo>
                  <a:pt x="3119748" y="5187603"/>
                </a:moveTo>
                <a:lnTo>
                  <a:pt x="3842364" y="5187603"/>
                </a:lnTo>
                <a:lnTo>
                  <a:pt x="4116083" y="5735041"/>
                </a:lnTo>
                <a:lnTo>
                  <a:pt x="3842364" y="6282478"/>
                </a:lnTo>
                <a:lnTo>
                  <a:pt x="3119748" y="6282478"/>
                </a:lnTo>
                <a:lnTo>
                  <a:pt x="2846030" y="5735041"/>
                </a:lnTo>
                <a:close/>
                <a:moveTo>
                  <a:pt x="1044038" y="5187603"/>
                </a:moveTo>
                <a:lnTo>
                  <a:pt x="1766654" y="5187603"/>
                </a:lnTo>
                <a:lnTo>
                  <a:pt x="2040373" y="5735041"/>
                </a:lnTo>
                <a:lnTo>
                  <a:pt x="1766654" y="6282478"/>
                </a:lnTo>
                <a:lnTo>
                  <a:pt x="1044038" y="6282478"/>
                </a:lnTo>
                <a:lnTo>
                  <a:pt x="770319" y="5735041"/>
                </a:lnTo>
                <a:close/>
                <a:moveTo>
                  <a:pt x="4159388" y="4628392"/>
                </a:moveTo>
                <a:lnTo>
                  <a:pt x="4877791" y="4628392"/>
                </a:lnTo>
                <a:lnTo>
                  <a:pt x="5149913" y="5172637"/>
                </a:lnTo>
                <a:lnTo>
                  <a:pt x="4877791" y="5716881"/>
                </a:lnTo>
                <a:lnTo>
                  <a:pt x="4159388" y="5716881"/>
                </a:lnTo>
                <a:lnTo>
                  <a:pt x="3887266" y="5172637"/>
                </a:lnTo>
                <a:close/>
                <a:moveTo>
                  <a:pt x="2078891" y="4612651"/>
                </a:moveTo>
                <a:lnTo>
                  <a:pt x="2801507" y="4612651"/>
                </a:lnTo>
                <a:lnTo>
                  <a:pt x="3075227" y="5160089"/>
                </a:lnTo>
                <a:lnTo>
                  <a:pt x="2801507" y="5707526"/>
                </a:lnTo>
                <a:lnTo>
                  <a:pt x="2078891" y="5707526"/>
                </a:lnTo>
                <a:lnTo>
                  <a:pt x="1805171" y="5160089"/>
                </a:lnTo>
                <a:close/>
                <a:moveTo>
                  <a:pt x="3182" y="4612651"/>
                </a:moveTo>
                <a:lnTo>
                  <a:pt x="725798" y="4612651"/>
                </a:lnTo>
                <a:lnTo>
                  <a:pt x="999517" y="5160089"/>
                </a:lnTo>
                <a:lnTo>
                  <a:pt x="725798" y="5707526"/>
                </a:lnTo>
                <a:lnTo>
                  <a:pt x="3182" y="5707526"/>
                </a:lnTo>
                <a:lnTo>
                  <a:pt x="0" y="5701162"/>
                </a:lnTo>
                <a:lnTo>
                  <a:pt x="0" y="4619015"/>
                </a:lnTo>
                <a:close/>
                <a:moveTo>
                  <a:pt x="5195456" y="4037129"/>
                </a:moveTo>
                <a:lnTo>
                  <a:pt x="5918073" y="4037129"/>
                </a:lnTo>
                <a:lnTo>
                  <a:pt x="6191792" y="4584567"/>
                </a:lnTo>
                <a:lnTo>
                  <a:pt x="5918073" y="5132004"/>
                </a:lnTo>
                <a:lnTo>
                  <a:pt x="5195456" y="5132004"/>
                </a:lnTo>
                <a:lnTo>
                  <a:pt x="4921737" y="4584567"/>
                </a:lnTo>
                <a:close/>
                <a:moveTo>
                  <a:pt x="3119750" y="4037129"/>
                </a:moveTo>
                <a:lnTo>
                  <a:pt x="3842365" y="4037129"/>
                </a:lnTo>
                <a:lnTo>
                  <a:pt x="4116084" y="4584567"/>
                </a:lnTo>
                <a:lnTo>
                  <a:pt x="3842365" y="5132004"/>
                </a:lnTo>
                <a:lnTo>
                  <a:pt x="3119750" y="5132004"/>
                </a:lnTo>
                <a:lnTo>
                  <a:pt x="2846030" y="4584567"/>
                </a:lnTo>
                <a:close/>
                <a:moveTo>
                  <a:pt x="1044040" y="4037129"/>
                </a:moveTo>
                <a:lnTo>
                  <a:pt x="1766657" y="4037129"/>
                </a:lnTo>
                <a:lnTo>
                  <a:pt x="2040376" y="4584567"/>
                </a:lnTo>
                <a:lnTo>
                  <a:pt x="1766657" y="5132004"/>
                </a:lnTo>
                <a:lnTo>
                  <a:pt x="1044040" y="5132004"/>
                </a:lnTo>
                <a:lnTo>
                  <a:pt x="770321" y="4584567"/>
                </a:lnTo>
                <a:close/>
                <a:moveTo>
                  <a:pt x="4159387" y="3463221"/>
                </a:moveTo>
                <a:lnTo>
                  <a:pt x="4877790" y="3463221"/>
                </a:lnTo>
                <a:lnTo>
                  <a:pt x="5149912" y="4007466"/>
                </a:lnTo>
                <a:lnTo>
                  <a:pt x="4877790" y="4551710"/>
                </a:lnTo>
                <a:lnTo>
                  <a:pt x="4159387" y="4551710"/>
                </a:lnTo>
                <a:lnTo>
                  <a:pt x="3887265" y="4007466"/>
                </a:lnTo>
                <a:close/>
                <a:moveTo>
                  <a:pt x="2078891" y="3458978"/>
                </a:moveTo>
                <a:lnTo>
                  <a:pt x="2801507" y="3458978"/>
                </a:lnTo>
                <a:lnTo>
                  <a:pt x="3075227" y="4006416"/>
                </a:lnTo>
                <a:lnTo>
                  <a:pt x="2801507" y="4553853"/>
                </a:lnTo>
                <a:lnTo>
                  <a:pt x="2078891" y="4553853"/>
                </a:lnTo>
                <a:lnTo>
                  <a:pt x="1805171" y="4006416"/>
                </a:lnTo>
                <a:close/>
                <a:moveTo>
                  <a:pt x="3182" y="3458978"/>
                </a:moveTo>
                <a:lnTo>
                  <a:pt x="725798" y="3458978"/>
                </a:lnTo>
                <a:lnTo>
                  <a:pt x="999517" y="4006416"/>
                </a:lnTo>
                <a:lnTo>
                  <a:pt x="725798" y="4553853"/>
                </a:lnTo>
                <a:lnTo>
                  <a:pt x="3182" y="4553853"/>
                </a:lnTo>
                <a:lnTo>
                  <a:pt x="0" y="4547489"/>
                </a:lnTo>
                <a:lnTo>
                  <a:pt x="0" y="3465342"/>
                </a:lnTo>
                <a:close/>
                <a:moveTo>
                  <a:pt x="1044040" y="2883459"/>
                </a:moveTo>
                <a:lnTo>
                  <a:pt x="1766657" y="2883459"/>
                </a:lnTo>
                <a:lnTo>
                  <a:pt x="2040376" y="3430894"/>
                </a:lnTo>
                <a:lnTo>
                  <a:pt x="1766657" y="3978331"/>
                </a:lnTo>
                <a:lnTo>
                  <a:pt x="1044040" y="3978331"/>
                </a:lnTo>
                <a:lnTo>
                  <a:pt x="770321" y="3430894"/>
                </a:lnTo>
                <a:close/>
                <a:moveTo>
                  <a:pt x="3119750" y="2883459"/>
                </a:moveTo>
                <a:lnTo>
                  <a:pt x="3842365" y="2883459"/>
                </a:lnTo>
                <a:lnTo>
                  <a:pt x="4116084" y="3430894"/>
                </a:lnTo>
                <a:lnTo>
                  <a:pt x="3842365" y="3978331"/>
                </a:lnTo>
                <a:lnTo>
                  <a:pt x="3119750" y="3978331"/>
                </a:lnTo>
                <a:lnTo>
                  <a:pt x="2846030" y="3430894"/>
                </a:lnTo>
                <a:close/>
                <a:moveTo>
                  <a:pt x="3182" y="2305308"/>
                </a:moveTo>
                <a:lnTo>
                  <a:pt x="725799" y="2305308"/>
                </a:lnTo>
                <a:lnTo>
                  <a:pt x="999517" y="2852746"/>
                </a:lnTo>
                <a:lnTo>
                  <a:pt x="725799" y="3400180"/>
                </a:lnTo>
                <a:lnTo>
                  <a:pt x="3182" y="3400180"/>
                </a:lnTo>
                <a:lnTo>
                  <a:pt x="0" y="3393816"/>
                </a:lnTo>
                <a:lnTo>
                  <a:pt x="0" y="2311672"/>
                </a:lnTo>
                <a:close/>
                <a:moveTo>
                  <a:pt x="2078891" y="2305306"/>
                </a:moveTo>
                <a:lnTo>
                  <a:pt x="2801507" y="2305306"/>
                </a:lnTo>
                <a:lnTo>
                  <a:pt x="3075227" y="2852744"/>
                </a:lnTo>
                <a:lnTo>
                  <a:pt x="2801507" y="3400179"/>
                </a:lnTo>
                <a:lnTo>
                  <a:pt x="2078891" y="3400179"/>
                </a:lnTo>
                <a:lnTo>
                  <a:pt x="1805171" y="2852744"/>
                </a:lnTo>
                <a:close/>
                <a:moveTo>
                  <a:pt x="4154597" y="2305305"/>
                </a:moveTo>
                <a:lnTo>
                  <a:pt x="4877214" y="2305305"/>
                </a:lnTo>
                <a:lnTo>
                  <a:pt x="5150933" y="2852744"/>
                </a:lnTo>
                <a:lnTo>
                  <a:pt x="4877214" y="3400179"/>
                </a:lnTo>
                <a:lnTo>
                  <a:pt x="4154597" y="3400179"/>
                </a:lnTo>
                <a:lnTo>
                  <a:pt x="3880879" y="2852744"/>
                </a:lnTo>
                <a:close/>
                <a:moveTo>
                  <a:pt x="5202046" y="1738266"/>
                </a:moveTo>
                <a:lnTo>
                  <a:pt x="5920449" y="1738266"/>
                </a:lnTo>
                <a:lnTo>
                  <a:pt x="6192571" y="2282511"/>
                </a:lnTo>
                <a:lnTo>
                  <a:pt x="5920449" y="2826755"/>
                </a:lnTo>
                <a:lnTo>
                  <a:pt x="5202046" y="2826755"/>
                </a:lnTo>
                <a:lnTo>
                  <a:pt x="4929924" y="2282511"/>
                </a:lnTo>
                <a:close/>
                <a:moveTo>
                  <a:pt x="1044040" y="1729785"/>
                </a:moveTo>
                <a:lnTo>
                  <a:pt x="1766657" y="1729785"/>
                </a:lnTo>
                <a:lnTo>
                  <a:pt x="2040376" y="2277224"/>
                </a:lnTo>
                <a:lnTo>
                  <a:pt x="1766657" y="2824659"/>
                </a:lnTo>
                <a:lnTo>
                  <a:pt x="1044040" y="2824659"/>
                </a:lnTo>
                <a:lnTo>
                  <a:pt x="770321" y="2277224"/>
                </a:lnTo>
                <a:close/>
                <a:moveTo>
                  <a:pt x="3119750" y="1729784"/>
                </a:moveTo>
                <a:lnTo>
                  <a:pt x="3842365" y="1729784"/>
                </a:lnTo>
                <a:lnTo>
                  <a:pt x="4116084" y="2277222"/>
                </a:lnTo>
                <a:lnTo>
                  <a:pt x="3842365" y="2824659"/>
                </a:lnTo>
                <a:lnTo>
                  <a:pt x="3119750" y="2824659"/>
                </a:lnTo>
                <a:lnTo>
                  <a:pt x="2846030" y="2277222"/>
                </a:lnTo>
                <a:close/>
                <a:moveTo>
                  <a:pt x="3182" y="1151633"/>
                </a:moveTo>
                <a:lnTo>
                  <a:pt x="725799" y="1151633"/>
                </a:lnTo>
                <a:lnTo>
                  <a:pt x="999517" y="1699071"/>
                </a:lnTo>
                <a:lnTo>
                  <a:pt x="725799" y="2246508"/>
                </a:lnTo>
                <a:lnTo>
                  <a:pt x="3182" y="2246508"/>
                </a:lnTo>
                <a:lnTo>
                  <a:pt x="0" y="2240144"/>
                </a:lnTo>
                <a:lnTo>
                  <a:pt x="0" y="1157997"/>
                </a:lnTo>
                <a:close/>
                <a:moveTo>
                  <a:pt x="2078891" y="1151632"/>
                </a:moveTo>
                <a:lnTo>
                  <a:pt x="2801507" y="1151632"/>
                </a:lnTo>
                <a:lnTo>
                  <a:pt x="3075227" y="1699069"/>
                </a:lnTo>
                <a:lnTo>
                  <a:pt x="2801507" y="2246507"/>
                </a:lnTo>
                <a:lnTo>
                  <a:pt x="2078891" y="2246507"/>
                </a:lnTo>
                <a:lnTo>
                  <a:pt x="1805172" y="1699069"/>
                </a:lnTo>
                <a:close/>
                <a:moveTo>
                  <a:pt x="4154597" y="1151631"/>
                </a:moveTo>
                <a:lnTo>
                  <a:pt x="4877214" y="1151631"/>
                </a:lnTo>
                <a:lnTo>
                  <a:pt x="5150933" y="1699069"/>
                </a:lnTo>
                <a:lnTo>
                  <a:pt x="4877214" y="2246506"/>
                </a:lnTo>
                <a:lnTo>
                  <a:pt x="4154597" y="2246506"/>
                </a:lnTo>
                <a:lnTo>
                  <a:pt x="3880879" y="1699069"/>
                </a:lnTo>
                <a:close/>
                <a:moveTo>
                  <a:pt x="1044040" y="576110"/>
                </a:moveTo>
                <a:lnTo>
                  <a:pt x="1766657" y="576110"/>
                </a:lnTo>
                <a:lnTo>
                  <a:pt x="2040377" y="1123549"/>
                </a:lnTo>
                <a:lnTo>
                  <a:pt x="1766657" y="1670985"/>
                </a:lnTo>
                <a:lnTo>
                  <a:pt x="1044040" y="1670985"/>
                </a:lnTo>
                <a:lnTo>
                  <a:pt x="770321" y="1123549"/>
                </a:lnTo>
                <a:close/>
                <a:moveTo>
                  <a:pt x="3119750" y="576109"/>
                </a:moveTo>
                <a:lnTo>
                  <a:pt x="3842365" y="576109"/>
                </a:lnTo>
                <a:lnTo>
                  <a:pt x="4116084" y="1123547"/>
                </a:lnTo>
                <a:lnTo>
                  <a:pt x="3842365" y="1670984"/>
                </a:lnTo>
                <a:lnTo>
                  <a:pt x="3119750" y="1670984"/>
                </a:lnTo>
                <a:lnTo>
                  <a:pt x="2846030" y="1123547"/>
                </a:lnTo>
                <a:close/>
                <a:moveTo>
                  <a:pt x="5195456" y="576108"/>
                </a:moveTo>
                <a:lnTo>
                  <a:pt x="5918073" y="576108"/>
                </a:lnTo>
                <a:lnTo>
                  <a:pt x="6191792" y="1123546"/>
                </a:lnTo>
                <a:lnTo>
                  <a:pt x="5918073" y="1670983"/>
                </a:lnTo>
                <a:lnTo>
                  <a:pt x="5195456" y="1670983"/>
                </a:lnTo>
                <a:lnTo>
                  <a:pt x="4921737" y="1123546"/>
                </a:lnTo>
                <a:close/>
                <a:moveTo>
                  <a:pt x="7025576" y="0"/>
                </a:moveTo>
                <a:lnTo>
                  <a:pt x="8265502" y="0"/>
                </a:lnTo>
                <a:lnTo>
                  <a:pt x="8006847" y="517308"/>
                </a:lnTo>
                <a:lnTo>
                  <a:pt x="7284230" y="517308"/>
                </a:lnTo>
                <a:close/>
                <a:moveTo>
                  <a:pt x="6242345" y="0"/>
                </a:moveTo>
                <a:lnTo>
                  <a:pt x="6967007" y="0"/>
                </a:lnTo>
                <a:lnTo>
                  <a:pt x="7239703" y="545393"/>
                </a:lnTo>
                <a:lnTo>
                  <a:pt x="6965984" y="1092830"/>
                </a:lnTo>
                <a:lnTo>
                  <a:pt x="6243367" y="1092830"/>
                </a:lnTo>
                <a:lnTo>
                  <a:pt x="5969648" y="545393"/>
                </a:lnTo>
                <a:close/>
                <a:moveTo>
                  <a:pt x="4936801" y="0"/>
                </a:moveTo>
                <a:lnTo>
                  <a:pt x="6176728" y="0"/>
                </a:lnTo>
                <a:lnTo>
                  <a:pt x="5918073" y="517309"/>
                </a:lnTo>
                <a:lnTo>
                  <a:pt x="5195456" y="517309"/>
                </a:lnTo>
                <a:close/>
                <a:moveTo>
                  <a:pt x="4153576" y="0"/>
                </a:moveTo>
                <a:lnTo>
                  <a:pt x="4878236" y="0"/>
                </a:lnTo>
                <a:lnTo>
                  <a:pt x="5150933" y="545395"/>
                </a:lnTo>
                <a:lnTo>
                  <a:pt x="4877214" y="1092832"/>
                </a:lnTo>
                <a:lnTo>
                  <a:pt x="4154597" y="1092832"/>
                </a:lnTo>
                <a:lnTo>
                  <a:pt x="3880879" y="545395"/>
                </a:lnTo>
                <a:close/>
                <a:moveTo>
                  <a:pt x="2861095" y="0"/>
                </a:moveTo>
                <a:lnTo>
                  <a:pt x="4101020" y="0"/>
                </a:lnTo>
                <a:lnTo>
                  <a:pt x="3842365" y="517310"/>
                </a:lnTo>
                <a:lnTo>
                  <a:pt x="3119750" y="517310"/>
                </a:lnTo>
                <a:close/>
                <a:moveTo>
                  <a:pt x="2077870" y="0"/>
                </a:moveTo>
                <a:lnTo>
                  <a:pt x="2802528" y="0"/>
                </a:lnTo>
                <a:lnTo>
                  <a:pt x="3075227" y="545396"/>
                </a:lnTo>
                <a:lnTo>
                  <a:pt x="2801507" y="1092833"/>
                </a:lnTo>
                <a:lnTo>
                  <a:pt x="2078891" y="1092833"/>
                </a:lnTo>
                <a:lnTo>
                  <a:pt x="1805172" y="545396"/>
                </a:lnTo>
                <a:close/>
                <a:moveTo>
                  <a:pt x="785384" y="0"/>
                </a:moveTo>
                <a:lnTo>
                  <a:pt x="2025315" y="0"/>
                </a:lnTo>
                <a:lnTo>
                  <a:pt x="1766657" y="517311"/>
                </a:lnTo>
                <a:lnTo>
                  <a:pt x="1044040" y="517311"/>
                </a:lnTo>
                <a:close/>
                <a:moveTo>
                  <a:pt x="2162" y="0"/>
                </a:moveTo>
                <a:lnTo>
                  <a:pt x="726820" y="0"/>
                </a:lnTo>
                <a:lnTo>
                  <a:pt x="999517" y="545397"/>
                </a:lnTo>
                <a:lnTo>
                  <a:pt x="725799" y="1092834"/>
                </a:lnTo>
                <a:lnTo>
                  <a:pt x="3182" y="1092834"/>
                </a:lnTo>
                <a:lnTo>
                  <a:pt x="0" y="1086470"/>
                </a:lnTo>
                <a:lnTo>
                  <a:pt x="0" y="432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779">
                <a:latin typeface="Arial" pitchFamily="34" charset="0"/>
                <a:cs typeface="Arial" pitchFamily="34" charset="0"/>
              </a:defRPr>
            </a:lvl1pPr>
            <a:lvl2pPr marL="1440024" indent="0">
              <a:buNone/>
              <a:defRPr sz="8819"/>
            </a:lvl2pPr>
            <a:lvl3pPr marL="2880048" indent="0">
              <a:buNone/>
              <a:defRPr sz="7559"/>
            </a:lvl3pPr>
            <a:lvl4pPr marL="4320072" indent="0">
              <a:buNone/>
              <a:defRPr sz="6299"/>
            </a:lvl4pPr>
            <a:lvl5pPr marL="5760092" indent="0">
              <a:buNone/>
              <a:defRPr sz="6299"/>
            </a:lvl5pPr>
            <a:lvl6pPr marL="7200116" indent="0">
              <a:buNone/>
              <a:defRPr sz="6299"/>
            </a:lvl6pPr>
            <a:lvl7pPr marL="8640140" indent="0">
              <a:buNone/>
              <a:defRPr sz="6299"/>
            </a:lvl7pPr>
            <a:lvl8pPr marL="10080164" indent="0">
              <a:buNone/>
              <a:defRPr sz="6299"/>
            </a:lvl8pPr>
            <a:lvl9pPr marL="11520188" indent="0">
              <a:buNone/>
              <a:defRPr sz="62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04783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33131196" y="12009319"/>
            <a:ext cx="3222686" cy="604711"/>
            <a:chOff x="7934433" y="3003797"/>
            <a:chExt cx="767433" cy="144000"/>
          </a:xfrm>
        </p:grpSpPr>
        <p:sp>
          <p:nvSpPr>
            <p:cNvPr id="9" name="Rectangle 8"/>
            <p:cNvSpPr/>
            <p:nvPr/>
          </p:nvSpPr>
          <p:spPr>
            <a:xfrm>
              <a:off x="7934433" y="3003797"/>
              <a:ext cx="144000" cy="144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559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8142244" y="3003797"/>
              <a:ext cx="144000" cy="144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559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350055" y="3003797"/>
              <a:ext cx="144000" cy="144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559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557866" y="3003797"/>
              <a:ext cx="144000" cy="144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7559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9" name="Title 2">
            <a:extLst>
              <a:ext uri="{FF2B5EF4-FFF2-40B4-BE49-F238E27FC236}">
                <a16:creationId xmlns:a16="http://schemas.microsoft.com/office/drawing/2014/main" id="{2404D70E-24EA-41AF-ABEE-5B2140D062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257278" y="12916957"/>
            <a:ext cx="16629250" cy="4232978"/>
          </a:xfrm>
          <a:prstGeom prst="rect">
            <a:avLst/>
          </a:prstGeom>
        </p:spPr>
        <p:txBody>
          <a:bodyPr anchor="ctr"/>
          <a:lstStyle>
            <a:lvl1pPr algn="l">
              <a:defRPr sz="15117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algn="r"/>
            <a:r>
              <a:rPr lang="en-US" altLang="ko-KR" sz="15117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맑은 고딕" pitchFamily="50" charset="-127"/>
                <a:cs typeface="Arial" pitchFamily="34" charset="0"/>
              </a:rPr>
              <a:t>FREE </a:t>
            </a:r>
            <a:br>
              <a:rPr lang="en-US" altLang="ko-KR" sz="15117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맑은 고딕" pitchFamily="50" charset="-127"/>
                <a:cs typeface="Arial" pitchFamily="34" charset="0"/>
              </a:rPr>
            </a:br>
            <a:r>
              <a:rPr lang="en-US" altLang="ko-KR" sz="15117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맑은 고딕" pitchFamily="50" charset="-127"/>
                <a:cs typeface="Arial" pitchFamily="34" charset="0"/>
              </a:rPr>
              <a:t>PPT TEMPLATES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3C4D560-A90B-43F2-812D-A32FD22FCE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257272" y="17149935"/>
            <a:ext cx="16629254" cy="1814133"/>
          </a:xfrm>
          <a:prstGeom prst="rect">
            <a:avLst/>
          </a:prstGeom>
        </p:spPr>
        <p:txBody>
          <a:bodyPr anchor="ctr"/>
          <a:lstStyle>
            <a:lvl1pPr marL="0" indent="0" algn="r">
              <a:buFontTx/>
              <a:buNone/>
              <a:defRPr sz="5039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</a:t>
            </a:r>
          </a:p>
          <a:p>
            <a:pPr lvl="0"/>
            <a:r>
              <a:rPr lang="en-US" altLang="ko-KR" dirty="0"/>
              <a:t>OF YOUR PRESENTATION HERE</a:t>
            </a:r>
          </a:p>
        </p:txBody>
      </p:sp>
    </p:spTree>
    <p:extLst>
      <p:ext uri="{BB962C8B-B14F-4D97-AF65-F5344CB8AC3E}">
        <p14:creationId xmlns:p14="http://schemas.microsoft.com/office/powerpoint/2010/main" val="25291732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" y="7499350"/>
            <a:ext cx="38398454" cy="14184944"/>
          </a:xfrm>
          <a:custGeom>
            <a:avLst/>
            <a:gdLst>
              <a:gd name="connsiteX0" fmla="*/ 0 w 9144001"/>
              <a:gd name="connsiteY0" fmla="*/ 0 h 1623922"/>
              <a:gd name="connsiteX1" fmla="*/ 9144001 w 9144001"/>
              <a:gd name="connsiteY1" fmla="*/ 0 h 1623922"/>
              <a:gd name="connsiteX2" fmla="*/ 9144001 w 9144001"/>
              <a:gd name="connsiteY2" fmla="*/ 1623922 h 1623922"/>
              <a:gd name="connsiteX3" fmla="*/ 0 w 9144001"/>
              <a:gd name="connsiteY3" fmla="*/ 1623922 h 1623922"/>
              <a:gd name="connsiteX4" fmla="*/ 0 w 9144001"/>
              <a:gd name="connsiteY4" fmla="*/ 0 h 1623922"/>
              <a:gd name="connsiteX0" fmla="*/ 0 w 9144001"/>
              <a:gd name="connsiteY0" fmla="*/ 1292045 h 2915967"/>
              <a:gd name="connsiteX1" fmla="*/ 9144001 w 9144001"/>
              <a:gd name="connsiteY1" fmla="*/ 1292045 h 2915967"/>
              <a:gd name="connsiteX2" fmla="*/ 9144001 w 9144001"/>
              <a:gd name="connsiteY2" fmla="*/ 2915967 h 2915967"/>
              <a:gd name="connsiteX3" fmla="*/ 0 w 9144001"/>
              <a:gd name="connsiteY3" fmla="*/ 2915967 h 2915967"/>
              <a:gd name="connsiteX4" fmla="*/ 0 w 9144001"/>
              <a:gd name="connsiteY4" fmla="*/ 1292045 h 2915967"/>
              <a:gd name="connsiteX0" fmla="*/ 0 w 9144001"/>
              <a:gd name="connsiteY0" fmla="*/ 1661157 h 3285079"/>
              <a:gd name="connsiteX1" fmla="*/ 9144001 w 9144001"/>
              <a:gd name="connsiteY1" fmla="*/ 1661157 h 3285079"/>
              <a:gd name="connsiteX2" fmla="*/ 9144001 w 9144001"/>
              <a:gd name="connsiteY2" fmla="*/ 3285079 h 3285079"/>
              <a:gd name="connsiteX3" fmla="*/ 0 w 9144001"/>
              <a:gd name="connsiteY3" fmla="*/ 3285079 h 3285079"/>
              <a:gd name="connsiteX4" fmla="*/ 0 w 9144001"/>
              <a:gd name="connsiteY4" fmla="*/ 1661157 h 3285079"/>
              <a:gd name="connsiteX0" fmla="*/ 0 w 9144001"/>
              <a:gd name="connsiteY0" fmla="*/ 1530125 h 3154047"/>
              <a:gd name="connsiteX1" fmla="*/ 9144001 w 9144001"/>
              <a:gd name="connsiteY1" fmla="*/ 1530125 h 3154047"/>
              <a:gd name="connsiteX2" fmla="*/ 9144001 w 9144001"/>
              <a:gd name="connsiteY2" fmla="*/ 3154047 h 3154047"/>
              <a:gd name="connsiteX3" fmla="*/ 0 w 9144001"/>
              <a:gd name="connsiteY3" fmla="*/ 3154047 h 3154047"/>
              <a:gd name="connsiteX4" fmla="*/ 0 w 9144001"/>
              <a:gd name="connsiteY4" fmla="*/ 1530125 h 3154047"/>
              <a:gd name="connsiteX0" fmla="*/ 0 w 9144001"/>
              <a:gd name="connsiteY0" fmla="*/ 1486810 h 3110732"/>
              <a:gd name="connsiteX1" fmla="*/ 9144001 w 9144001"/>
              <a:gd name="connsiteY1" fmla="*/ 1486810 h 3110732"/>
              <a:gd name="connsiteX2" fmla="*/ 9144001 w 9144001"/>
              <a:gd name="connsiteY2" fmla="*/ 3110732 h 3110732"/>
              <a:gd name="connsiteX3" fmla="*/ 0 w 9144001"/>
              <a:gd name="connsiteY3" fmla="*/ 3110732 h 3110732"/>
              <a:gd name="connsiteX4" fmla="*/ 0 w 9144001"/>
              <a:gd name="connsiteY4" fmla="*/ 1486810 h 3110732"/>
              <a:gd name="connsiteX0" fmla="*/ 0 w 9144001"/>
              <a:gd name="connsiteY0" fmla="*/ 1508441 h 3132363"/>
              <a:gd name="connsiteX1" fmla="*/ 9144001 w 9144001"/>
              <a:gd name="connsiteY1" fmla="*/ 1508441 h 3132363"/>
              <a:gd name="connsiteX2" fmla="*/ 9144001 w 9144001"/>
              <a:gd name="connsiteY2" fmla="*/ 3132363 h 3132363"/>
              <a:gd name="connsiteX3" fmla="*/ 0 w 9144001"/>
              <a:gd name="connsiteY3" fmla="*/ 3132363 h 3132363"/>
              <a:gd name="connsiteX4" fmla="*/ 0 w 9144001"/>
              <a:gd name="connsiteY4" fmla="*/ 1508441 h 3132363"/>
              <a:gd name="connsiteX0" fmla="*/ 0 w 9144001"/>
              <a:gd name="connsiteY0" fmla="*/ 1569794 h 3193716"/>
              <a:gd name="connsiteX1" fmla="*/ 9144001 w 9144001"/>
              <a:gd name="connsiteY1" fmla="*/ 1569794 h 3193716"/>
              <a:gd name="connsiteX2" fmla="*/ 9144001 w 9144001"/>
              <a:gd name="connsiteY2" fmla="*/ 3193716 h 3193716"/>
              <a:gd name="connsiteX3" fmla="*/ 0 w 9144001"/>
              <a:gd name="connsiteY3" fmla="*/ 3193716 h 3193716"/>
              <a:gd name="connsiteX4" fmla="*/ 0 w 9144001"/>
              <a:gd name="connsiteY4" fmla="*/ 1569794 h 3193716"/>
              <a:gd name="connsiteX0" fmla="*/ 0 w 9144001"/>
              <a:gd name="connsiteY0" fmla="*/ 1587570 h 3211492"/>
              <a:gd name="connsiteX1" fmla="*/ 9144001 w 9144001"/>
              <a:gd name="connsiteY1" fmla="*/ 1587570 h 3211492"/>
              <a:gd name="connsiteX2" fmla="*/ 9144001 w 9144001"/>
              <a:gd name="connsiteY2" fmla="*/ 3211492 h 3211492"/>
              <a:gd name="connsiteX3" fmla="*/ 0 w 9144001"/>
              <a:gd name="connsiteY3" fmla="*/ 3211492 h 3211492"/>
              <a:gd name="connsiteX4" fmla="*/ 0 w 9144001"/>
              <a:gd name="connsiteY4" fmla="*/ 1587570 h 3211492"/>
              <a:gd name="connsiteX0" fmla="*/ 0 w 9144001"/>
              <a:gd name="connsiteY0" fmla="*/ 1601749 h 3225671"/>
              <a:gd name="connsiteX1" fmla="*/ 9144001 w 9144001"/>
              <a:gd name="connsiteY1" fmla="*/ 1601749 h 3225671"/>
              <a:gd name="connsiteX2" fmla="*/ 9144001 w 9144001"/>
              <a:gd name="connsiteY2" fmla="*/ 3225671 h 3225671"/>
              <a:gd name="connsiteX3" fmla="*/ 0 w 9144001"/>
              <a:gd name="connsiteY3" fmla="*/ 3225671 h 3225671"/>
              <a:gd name="connsiteX4" fmla="*/ 0 w 9144001"/>
              <a:gd name="connsiteY4" fmla="*/ 1601749 h 3225671"/>
              <a:gd name="connsiteX0" fmla="*/ 0 w 9144001"/>
              <a:gd name="connsiteY0" fmla="*/ 1569907 h 3193829"/>
              <a:gd name="connsiteX1" fmla="*/ 9144001 w 9144001"/>
              <a:gd name="connsiteY1" fmla="*/ 1569907 h 3193829"/>
              <a:gd name="connsiteX2" fmla="*/ 9144001 w 9144001"/>
              <a:gd name="connsiteY2" fmla="*/ 3193829 h 3193829"/>
              <a:gd name="connsiteX3" fmla="*/ 0 w 9144001"/>
              <a:gd name="connsiteY3" fmla="*/ 3193829 h 3193829"/>
              <a:gd name="connsiteX4" fmla="*/ 0 w 9144001"/>
              <a:gd name="connsiteY4" fmla="*/ 1569907 h 3193829"/>
              <a:gd name="connsiteX0" fmla="*/ 0 w 9144001"/>
              <a:gd name="connsiteY0" fmla="*/ 1598836 h 3222758"/>
              <a:gd name="connsiteX1" fmla="*/ 9144001 w 9144001"/>
              <a:gd name="connsiteY1" fmla="*/ 1598836 h 3222758"/>
              <a:gd name="connsiteX2" fmla="*/ 9144001 w 9144001"/>
              <a:gd name="connsiteY2" fmla="*/ 3222758 h 3222758"/>
              <a:gd name="connsiteX3" fmla="*/ 0 w 9144001"/>
              <a:gd name="connsiteY3" fmla="*/ 3222758 h 3222758"/>
              <a:gd name="connsiteX4" fmla="*/ 0 w 9144001"/>
              <a:gd name="connsiteY4" fmla="*/ 1598836 h 3222758"/>
              <a:gd name="connsiteX0" fmla="*/ 0 w 9144001"/>
              <a:gd name="connsiteY0" fmla="*/ 1625232 h 3249154"/>
              <a:gd name="connsiteX1" fmla="*/ 9144001 w 9144001"/>
              <a:gd name="connsiteY1" fmla="*/ 1625232 h 3249154"/>
              <a:gd name="connsiteX2" fmla="*/ 9144001 w 9144001"/>
              <a:gd name="connsiteY2" fmla="*/ 3249154 h 3249154"/>
              <a:gd name="connsiteX3" fmla="*/ 0 w 9144001"/>
              <a:gd name="connsiteY3" fmla="*/ 3249154 h 3249154"/>
              <a:gd name="connsiteX4" fmla="*/ 0 w 9144001"/>
              <a:gd name="connsiteY4" fmla="*/ 1625232 h 3249154"/>
              <a:gd name="connsiteX0" fmla="*/ 0 w 9144001"/>
              <a:gd name="connsiteY0" fmla="*/ 1587134 h 3211056"/>
              <a:gd name="connsiteX1" fmla="*/ 9144001 w 9144001"/>
              <a:gd name="connsiteY1" fmla="*/ 1587134 h 3211056"/>
              <a:gd name="connsiteX2" fmla="*/ 9144001 w 9144001"/>
              <a:gd name="connsiteY2" fmla="*/ 3211056 h 3211056"/>
              <a:gd name="connsiteX3" fmla="*/ 0 w 9144001"/>
              <a:gd name="connsiteY3" fmla="*/ 3211056 h 3211056"/>
              <a:gd name="connsiteX4" fmla="*/ 0 w 9144001"/>
              <a:gd name="connsiteY4" fmla="*/ 1587134 h 3211056"/>
              <a:gd name="connsiteX0" fmla="*/ 0 w 9144001"/>
              <a:gd name="connsiteY0" fmla="*/ 1576790 h 3200712"/>
              <a:gd name="connsiteX1" fmla="*/ 9144001 w 9144001"/>
              <a:gd name="connsiteY1" fmla="*/ 1576790 h 3200712"/>
              <a:gd name="connsiteX2" fmla="*/ 9144001 w 9144001"/>
              <a:gd name="connsiteY2" fmla="*/ 3200712 h 3200712"/>
              <a:gd name="connsiteX3" fmla="*/ 0 w 9144001"/>
              <a:gd name="connsiteY3" fmla="*/ 3200712 h 3200712"/>
              <a:gd name="connsiteX4" fmla="*/ 0 w 9144001"/>
              <a:gd name="connsiteY4" fmla="*/ 1576790 h 3200712"/>
              <a:gd name="connsiteX0" fmla="*/ 0 w 9144001"/>
              <a:gd name="connsiteY0" fmla="*/ 1569906 h 3193828"/>
              <a:gd name="connsiteX1" fmla="*/ 9144001 w 9144001"/>
              <a:gd name="connsiteY1" fmla="*/ 1569906 h 3193828"/>
              <a:gd name="connsiteX2" fmla="*/ 9144001 w 9144001"/>
              <a:gd name="connsiteY2" fmla="*/ 3193828 h 3193828"/>
              <a:gd name="connsiteX3" fmla="*/ 0 w 9144001"/>
              <a:gd name="connsiteY3" fmla="*/ 3193828 h 3193828"/>
              <a:gd name="connsiteX4" fmla="*/ 0 w 9144001"/>
              <a:gd name="connsiteY4" fmla="*/ 1569906 h 3193828"/>
              <a:gd name="connsiteX0" fmla="*/ 0 w 9144001"/>
              <a:gd name="connsiteY0" fmla="*/ 1547983 h 3221219"/>
              <a:gd name="connsiteX1" fmla="*/ 9144001 w 9144001"/>
              <a:gd name="connsiteY1" fmla="*/ 1597297 h 3221219"/>
              <a:gd name="connsiteX2" fmla="*/ 9144001 w 9144001"/>
              <a:gd name="connsiteY2" fmla="*/ 3221219 h 3221219"/>
              <a:gd name="connsiteX3" fmla="*/ 0 w 9144001"/>
              <a:gd name="connsiteY3" fmla="*/ 3221219 h 3221219"/>
              <a:gd name="connsiteX4" fmla="*/ 0 w 9144001"/>
              <a:gd name="connsiteY4" fmla="*/ 1547983 h 3221219"/>
              <a:gd name="connsiteX0" fmla="*/ 0 w 9144001"/>
              <a:gd name="connsiteY0" fmla="*/ 1513373 h 3186609"/>
              <a:gd name="connsiteX1" fmla="*/ 9144001 w 9144001"/>
              <a:gd name="connsiteY1" fmla="*/ 1562687 h 3186609"/>
              <a:gd name="connsiteX2" fmla="*/ 9144001 w 9144001"/>
              <a:gd name="connsiteY2" fmla="*/ 3186609 h 3186609"/>
              <a:gd name="connsiteX3" fmla="*/ 0 w 9144001"/>
              <a:gd name="connsiteY3" fmla="*/ 3186609 h 3186609"/>
              <a:gd name="connsiteX4" fmla="*/ 0 w 9144001"/>
              <a:gd name="connsiteY4" fmla="*/ 1513373 h 3186609"/>
              <a:gd name="connsiteX0" fmla="*/ 0 w 9144001"/>
              <a:gd name="connsiteY0" fmla="*/ 1558284 h 3231520"/>
              <a:gd name="connsiteX1" fmla="*/ 9144001 w 9144001"/>
              <a:gd name="connsiteY1" fmla="*/ 1508969 h 3231520"/>
              <a:gd name="connsiteX2" fmla="*/ 9144001 w 9144001"/>
              <a:gd name="connsiteY2" fmla="*/ 3231520 h 3231520"/>
              <a:gd name="connsiteX3" fmla="*/ 0 w 9144001"/>
              <a:gd name="connsiteY3" fmla="*/ 3231520 h 3231520"/>
              <a:gd name="connsiteX4" fmla="*/ 0 w 9144001"/>
              <a:gd name="connsiteY4" fmla="*/ 1558284 h 3231520"/>
              <a:gd name="connsiteX0" fmla="*/ 0 w 9144001"/>
              <a:gd name="connsiteY0" fmla="*/ 1514779 h 3188015"/>
              <a:gd name="connsiteX1" fmla="*/ 9144001 w 9144001"/>
              <a:gd name="connsiteY1" fmla="*/ 1465464 h 3188015"/>
              <a:gd name="connsiteX2" fmla="*/ 9144001 w 9144001"/>
              <a:gd name="connsiteY2" fmla="*/ 3188015 h 3188015"/>
              <a:gd name="connsiteX3" fmla="*/ 0 w 9144001"/>
              <a:gd name="connsiteY3" fmla="*/ 3188015 h 3188015"/>
              <a:gd name="connsiteX4" fmla="*/ 0 w 9144001"/>
              <a:gd name="connsiteY4" fmla="*/ 1514779 h 3188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1" h="3188015">
                <a:moveTo>
                  <a:pt x="0" y="1514779"/>
                </a:moveTo>
                <a:cubicBezTo>
                  <a:pt x="3346967" y="-771184"/>
                  <a:pt x="6343088" y="-205543"/>
                  <a:pt x="9144001" y="1465464"/>
                </a:cubicBezTo>
                <a:lnTo>
                  <a:pt x="9144001" y="3188015"/>
                </a:lnTo>
                <a:lnTo>
                  <a:pt x="0" y="3188015"/>
                </a:lnTo>
                <a:lnTo>
                  <a:pt x="0" y="151477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59" dirty="0"/>
          </a:p>
        </p:txBody>
      </p:sp>
      <p:sp>
        <p:nvSpPr>
          <p:cNvPr id="6" name="Freeform 5"/>
          <p:cNvSpPr/>
          <p:nvPr userDrawn="1"/>
        </p:nvSpPr>
        <p:spPr>
          <a:xfrm>
            <a:off x="-136102" y="7607138"/>
            <a:ext cx="38660449" cy="6513843"/>
          </a:xfrm>
          <a:custGeom>
            <a:avLst/>
            <a:gdLst>
              <a:gd name="connsiteX0" fmla="*/ 0 w 9152626"/>
              <a:gd name="connsiteY0" fmla="*/ 25879 h 25879"/>
              <a:gd name="connsiteX1" fmla="*/ 9152626 w 9152626"/>
              <a:gd name="connsiteY1" fmla="*/ 0 h 25879"/>
              <a:gd name="connsiteX0" fmla="*/ 0 w 9152626"/>
              <a:gd name="connsiteY0" fmla="*/ 1369701 h 1369701"/>
              <a:gd name="connsiteX1" fmla="*/ 9152626 w 9152626"/>
              <a:gd name="connsiteY1" fmla="*/ 1343822 h 1369701"/>
              <a:gd name="connsiteX0" fmla="*/ 0 w 9152626"/>
              <a:gd name="connsiteY0" fmla="*/ 1686391 h 1686391"/>
              <a:gd name="connsiteX1" fmla="*/ 9152626 w 9152626"/>
              <a:gd name="connsiteY1" fmla="*/ 1660512 h 1686391"/>
              <a:gd name="connsiteX0" fmla="*/ 0 w 9152626"/>
              <a:gd name="connsiteY0" fmla="*/ 1531416 h 1531416"/>
              <a:gd name="connsiteX1" fmla="*/ 9152626 w 9152626"/>
              <a:gd name="connsiteY1" fmla="*/ 1505537 h 1531416"/>
              <a:gd name="connsiteX0" fmla="*/ 0 w 9152626"/>
              <a:gd name="connsiteY0" fmla="*/ 1611986 h 1611986"/>
              <a:gd name="connsiteX1" fmla="*/ 9152626 w 9152626"/>
              <a:gd name="connsiteY1" fmla="*/ 1586107 h 1611986"/>
              <a:gd name="connsiteX0" fmla="*/ 0 w 9152626"/>
              <a:gd name="connsiteY0" fmla="*/ 1536682 h 1536682"/>
              <a:gd name="connsiteX1" fmla="*/ 9152626 w 9152626"/>
              <a:gd name="connsiteY1" fmla="*/ 1510803 h 1536682"/>
              <a:gd name="connsiteX0" fmla="*/ 0 w 9152626"/>
              <a:gd name="connsiteY0" fmla="*/ 1585062 h 1585062"/>
              <a:gd name="connsiteX1" fmla="*/ 9152626 w 9152626"/>
              <a:gd name="connsiteY1" fmla="*/ 1559183 h 1585062"/>
              <a:gd name="connsiteX0" fmla="*/ 0 w 9152626"/>
              <a:gd name="connsiteY0" fmla="*/ 1579305 h 1579305"/>
              <a:gd name="connsiteX1" fmla="*/ 9152626 w 9152626"/>
              <a:gd name="connsiteY1" fmla="*/ 1553426 h 1579305"/>
              <a:gd name="connsiteX0" fmla="*/ 0 w 9152626"/>
              <a:gd name="connsiteY0" fmla="*/ 1551143 h 1551143"/>
              <a:gd name="connsiteX1" fmla="*/ 9152626 w 9152626"/>
              <a:gd name="connsiteY1" fmla="*/ 1525264 h 155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52626" h="1551143">
                <a:moveTo>
                  <a:pt x="0" y="1551143"/>
                </a:moveTo>
                <a:cubicBezTo>
                  <a:pt x="3378679" y="-907387"/>
                  <a:pt x="6800490" y="-79250"/>
                  <a:pt x="9152626" y="1525264"/>
                </a:cubicBezTo>
              </a:path>
            </a:pathLst>
          </a:cu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7559" dirty="0"/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9E9CB1C7-B20E-45E9-99BF-5168D6E904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90078" y="4449590"/>
            <a:ext cx="21618294" cy="241911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5117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marL="0" indent="0" algn="ctr">
              <a:buNone/>
            </a:pPr>
            <a:r>
              <a:rPr lang="en-US" altLang="ko-KR" sz="13438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Welcome!!</a:t>
            </a:r>
            <a:endParaRPr lang="ko-KR" altLang="en-US" sz="13438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0" name="그림 개체 틀 9">
            <a:extLst>
              <a:ext uri="{FF2B5EF4-FFF2-40B4-BE49-F238E27FC236}">
                <a16:creationId xmlns:a16="http://schemas.microsoft.com/office/drawing/2014/main" id="{CD46BF13-6E05-4054-B2FE-E9511EDC0302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0" y="7613017"/>
            <a:ext cx="38398450" cy="14071279"/>
          </a:xfrm>
          <a:custGeom>
            <a:avLst/>
            <a:gdLst>
              <a:gd name="connsiteX0" fmla="*/ 4490714 w 9144000"/>
              <a:gd name="connsiteY0" fmla="*/ 8 h 3350797"/>
              <a:gd name="connsiteX1" fmla="*/ 8897497 w 9144000"/>
              <a:gd name="connsiteY1" fmla="*/ 1631288 h 3350797"/>
              <a:gd name="connsiteX2" fmla="*/ 9144000 w 9144000"/>
              <a:gd name="connsiteY2" fmla="*/ 1825035 h 3350797"/>
              <a:gd name="connsiteX3" fmla="*/ 9144000 w 9144000"/>
              <a:gd name="connsiteY3" fmla="*/ 2662245 h 3350797"/>
              <a:gd name="connsiteX4" fmla="*/ 9141332 w 9144000"/>
              <a:gd name="connsiteY4" fmla="*/ 2958113 h 3350797"/>
              <a:gd name="connsiteX5" fmla="*/ 9140604 w 9144000"/>
              <a:gd name="connsiteY5" fmla="*/ 3149921 h 3350797"/>
              <a:gd name="connsiteX6" fmla="*/ 9140998 w 9144000"/>
              <a:gd name="connsiteY6" fmla="*/ 3350797 h 3350797"/>
              <a:gd name="connsiteX7" fmla="*/ 0 w 9144000"/>
              <a:gd name="connsiteY7" fmla="*/ 3350797 h 3350797"/>
              <a:gd name="connsiteX8" fmla="*/ 0 w 9144000"/>
              <a:gd name="connsiteY8" fmla="*/ 1766508 h 3350797"/>
              <a:gd name="connsiteX9" fmla="*/ 290022 w 9144000"/>
              <a:gd name="connsiteY9" fmla="*/ 1538857 h 3350797"/>
              <a:gd name="connsiteX10" fmla="*/ 4490714 w 9144000"/>
              <a:gd name="connsiteY10" fmla="*/ 8 h 335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3350797">
                <a:moveTo>
                  <a:pt x="4490714" y="8"/>
                </a:moveTo>
                <a:cubicBezTo>
                  <a:pt x="6053839" y="-2490"/>
                  <a:pt x="7550369" y="605730"/>
                  <a:pt x="8897497" y="1631288"/>
                </a:cubicBezTo>
                <a:lnTo>
                  <a:pt x="9144000" y="1825035"/>
                </a:lnTo>
                <a:lnTo>
                  <a:pt x="9144000" y="2662245"/>
                </a:lnTo>
                <a:lnTo>
                  <a:pt x="9141332" y="2958113"/>
                </a:lnTo>
                <a:cubicBezTo>
                  <a:pt x="9140944" y="3020873"/>
                  <a:pt x="9140681" y="3084641"/>
                  <a:pt x="9140604" y="3149921"/>
                </a:cubicBezTo>
                <a:lnTo>
                  <a:pt x="9140998" y="3350797"/>
                </a:lnTo>
                <a:lnTo>
                  <a:pt x="0" y="3350797"/>
                </a:lnTo>
                <a:lnTo>
                  <a:pt x="0" y="1766508"/>
                </a:lnTo>
                <a:lnTo>
                  <a:pt x="290022" y="1538857"/>
                </a:lnTo>
                <a:cubicBezTo>
                  <a:pt x="1704257" y="471960"/>
                  <a:pt x="3122979" y="2194"/>
                  <a:pt x="4490714" y="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5039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1919920" indent="0">
              <a:buNone/>
              <a:defRPr sz="11758"/>
            </a:lvl2pPr>
            <a:lvl3pPr marL="3839840" indent="0">
              <a:buNone/>
              <a:defRPr sz="10078"/>
            </a:lvl3pPr>
            <a:lvl4pPr marL="5759760" indent="0">
              <a:buNone/>
              <a:defRPr sz="8399"/>
            </a:lvl4pPr>
            <a:lvl5pPr marL="7679680" indent="0">
              <a:buNone/>
              <a:defRPr sz="8399"/>
            </a:lvl5pPr>
            <a:lvl6pPr marL="9599600" indent="0">
              <a:buNone/>
              <a:defRPr sz="8399"/>
            </a:lvl6pPr>
            <a:lvl7pPr marL="11519520" indent="0">
              <a:buNone/>
              <a:defRPr sz="8399"/>
            </a:lvl7pPr>
            <a:lvl8pPr marL="13439440" indent="0">
              <a:buNone/>
              <a:defRPr sz="8399"/>
            </a:lvl8pPr>
            <a:lvl9pPr marL="15359360" indent="0">
              <a:buNone/>
              <a:defRPr sz="8399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97081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 userDrawn="1"/>
        </p:nvSpPr>
        <p:spPr>
          <a:xfrm rot="10800000">
            <a:off x="2" y="820925"/>
            <a:ext cx="38398454" cy="13412106"/>
          </a:xfrm>
          <a:custGeom>
            <a:avLst/>
            <a:gdLst>
              <a:gd name="connsiteX0" fmla="*/ 0 w 9144001"/>
              <a:gd name="connsiteY0" fmla="*/ 0 h 1623922"/>
              <a:gd name="connsiteX1" fmla="*/ 9144001 w 9144001"/>
              <a:gd name="connsiteY1" fmla="*/ 0 h 1623922"/>
              <a:gd name="connsiteX2" fmla="*/ 9144001 w 9144001"/>
              <a:gd name="connsiteY2" fmla="*/ 1623922 h 1623922"/>
              <a:gd name="connsiteX3" fmla="*/ 0 w 9144001"/>
              <a:gd name="connsiteY3" fmla="*/ 1623922 h 1623922"/>
              <a:gd name="connsiteX4" fmla="*/ 0 w 9144001"/>
              <a:gd name="connsiteY4" fmla="*/ 0 h 1623922"/>
              <a:gd name="connsiteX0" fmla="*/ 0 w 9144001"/>
              <a:gd name="connsiteY0" fmla="*/ 1292045 h 2915967"/>
              <a:gd name="connsiteX1" fmla="*/ 9144001 w 9144001"/>
              <a:gd name="connsiteY1" fmla="*/ 1292045 h 2915967"/>
              <a:gd name="connsiteX2" fmla="*/ 9144001 w 9144001"/>
              <a:gd name="connsiteY2" fmla="*/ 2915967 h 2915967"/>
              <a:gd name="connsiteX3" fmla="*/ 0 w 9144001"/>
              <a:gd name="connsiteY3" fmla="*/ 2915967 h 2915967"/>
              <a:gd name="connsiteX4" fmla="*/ 0 w 9144001"/>
              <a:gd name="connsiteY4" fmla="*/ 1292045 h 2915967"/>
              <a:gd name="connsiteX0" fmla="*/ 0 w 9144001"/>
              <a:gd name="connsiteY0" fmla="*/ 1661157 h 3285079"/>
              <a:gd name="connsiteX1" fmla="*/ 9144001 w 9144001"/>
              <a:gd name="connsiteY1" fmla="*/ 1661157 h 3285079"/>
              <a:gd name="connsiteX2" fmla="*/ 9144001 w 9144001"/>
              <a:gd name="connsiteY2" fmla="*/ 3285079 h 3285079"/>
              <a:gd name="connsiteX3" fmla="*/ 0 w 9144001"/>
              <a:gd name="connsiteY3" fmla="*/ 3285079 h 3285079"/>
              <a:gd name="connsiteX4" fmla="*/ 0 w 9144001"/>
              <a:gd name="connsiteY4" fmla="*/ 1661157 h 3285079"/>
              <a:gd name="connsiteX0" fmla="*/ 0 w 9144001"/>
              <a:gd name="connsiteY0" fmla="*/ 1530125 h 3154047"/>
              <a:gd name="connsiteX1" fmla="*/ 9144001 w 9144001"/>
              <a:gd name="connsiteY1" fmla="*/ 1530125 h 3154047"/>
              <a:gd name="connsiteX2" fmla="*/ 9144001 w 9144001"/>
              <a:gd name="connsiteY2" fmla="*/ 3154047 h 3154047"/>
              <a:gd name="connsiteX3" fmla="*/ 0 w 9144001"/>
              <a:gd name="connsiteY3" fmla="*/ 3154047 h 3154047"/>
              <a:gd name="connsiteX4" fmla="*/ 0 w 9144001"/>
              <a:gd name="connsiteY4" fmla="*/ 1530125 h 3154047"/>
              <a:gd name="connsiteX0" fmla="*/ 0 w 9144001"/>
              <a:gd name="connsiteY0" fmla="*/ 1486810 h 3110732"/>
              <a:gd name="connsiteX1" fmla="*/ 9144001 w 9144001"/>
              <a:gd name="connsiteY1" fmla="*/ 1486810 h 3110732"/>
              <a:gd name="connsiteX2" fmla="*/ 9144001 w 9144001"/>
              <a:gd name="connsiteY2" fmla="*/ 3110732 h 3110732"/>
              <a:gd name="connsiteX3" fmla="*/ 0 w 9144001"/>
              <a:gd name="connsiteY3" fmla="*/ 3110732 h 3110732"/>
              <a:gd name="connsiteX4" fmla="*/ 0 w 9144001"/>
              <a:gd name="connsiteY4" fmla="*/ 1486810 h 3110732"/>
              <a:gd name="connsiteX0" fmla="*/ 0 w 9144001"/>
              <a:gd name="connsiteY0" fmla="*/ 1508441 h 3132363"/>
              <a:gd name="connsiteX1" fmla="*/ 9144001 w 9144001"/>
              <a:gd name="connsiteY1" fmla="*/ 1508441 h 3132363"/>
              <a:gd name="connsiteX2" fmla="*/ 9144001 w 9144001"/>
              <a:gd name="connsiteY2" fmla="*/ 3132363 h 3132363"/>
              <a:gd name="connsiteX3" fmla="*/ 0 w 9144001"/>
              <a:gd name="connsiteY3" fmla="*/ 3132363 h 3132363"/>
              <a:gd name="connsiteX4" fmla="*/ 0 w 9144001"/>
              <a:gd name="connsiteY4" fmla="*/ 1508441 h 3132363"/>
              <a:gd name="connsiteX0" fmla="*/ 0 w 9144001"/>
              <a:gd name="connsiteY0" fmla="*/ 1569794 h 3193716"/>
              <a:gd name="connsiteX1" fmla="*/ 9144001 w 9144001"/>
              <a:gd name="connsiteY1" fmla="*/ 1569794 h 3193716"/>
              <a:gd name="connsiteX2" fmla="*/ 9144001 w 9144001"/>
              <a:gd name="connsiteY2" fmla="*/ 3193716 h 3193716"/>
              <a:gd name="connsiteX3" fmla="*/ 0 w 9144001"/>
              <a:gd name="connsiteY3" fmla="*/ 3193716 h 3193716"/>
              <a:gd name="connsiteX4" fmla="*/ 0 w 9144001"/>
              <a:gd name="connsiteY4" fmla="*/ 1569794 h 3193716"/>
              <a:gd name="connsiteX0" fmla="*/ 0 w 9144001"/>
              <a:gd name="connsiteY0" fmla="*/ 1587570 h 3211492"/>
              <a:gd name="connsiteX1" fmla="*/ 9144001 w 9144001"/>
              <a:gd name="connsiteY1" fmla="*/ 1587570 h 3211492"/>
              <a:gd name="connsiteX2" fmla="*/ 9144001 w 9144001"/>
              <a:gd name="connsiteY2" fmla="*/ 3211492 h 3211492"/>
              <a:gd name="connsiteX3" fmla="*/ 0 w 9144001"/>
              <a:gd name="connsiteY3" fmla="*/ 3211492 h 3211492"/>
              <a:gd name="connsiteX4" fmla="*/ 0 w 9144001"/>
              <a:gd name="connsiteY4" fmla="*/ 1587570 h 3211492"/>
              <a:gd name="connsiteX0" fmla="*/ 0 w 9144001"/>
              <a:gd name="connsiteY0" fmla="*/ 1601749 h 3225671"/>
              <a:gd name="connsiteX1" fmla="*/ 9144001 w 9144001"/>
              <a:gd name="connsiteY1" fmla="*/ 1601749 h 3225671"/>
              <a:gd name="connsiteX2" fmla="*/ 9144001 w 9144001"/>
              <a:gd name="connsiteY2" fmla="*/ 3225671 h 3225671"/>
              <a:gd name="connsiteX3" fmla="*/ 0 w 9144001"/>
              <a:gd name="connsiteY3" fmla="*/ 3225671 h 3225671"/>
              <a:gd name="connsiteX4" fmla="*/ 0 w 9144001"/>
              <a:gd name="connsiteY4" fmla="*/ 1601749 h 3225671"/>
              <a:gd name="connsiteX0" fmla="*/ 0 w 9144001"/>
              <a:gd name="connsiteY0" fmla="*/ 1569907 h 3193829"/>
              <a:gd name="connsiteX1" fmla="*/ 9144001 w 9144001"/>
              <a:gd name="connsiteY1" fmla="*/ 1569907 h 3193829"/>
              <a:gd name="connsiteX2" fmla="*/ 9144001 w 9144001"/>
              <a:gd name="connsiteY2" fmla="*/ 3193829 h 3193829"/>
              <a:gd name="connsiteX3" fmla="*/ 0 w 9144001"/>
              <a:gd name="connsiteY3" fmla="*/ 3193829 h 3193829"/>
              <a:gd name="connsiteX4" fmla="*/ 0 w 9144001"/>
              <a:gd name="connsiteY4" fmla="*/ 1569907 h 3193829"/>
              <a:gd name="connsiteX0" fmla="*/ 0 w 9144001"/>
              <a:gd name="connsiteY0" fmla="*/ 1598836 h 3222758"/>
              <a:gd name="connsiteX1" fmla="*/ 9144001 w 9144001"/>
              <a:gd name="connsiteY1" fmla="*/ 1598836 h 3222758"/>
              <a:gd name="connsiteX2" fmla="*/ 9144001 w 9144001"/>
              <a:gd name="connsiteY2" fmla="*/ 3222758 h 3222758"/>
              <a:gd name="connsiteX3" fmla="*/ 0 w 9144001"/>
              <a:gd name="connsiteY3" fmla="*/ 3222758 h 3222758"/>
              <a:gd name="connsiteX4" fmla="*/ 0 w 9144001"/>
              <a:gd name="connsiteY4" fmla="*/ 1598836 h 3222758"/>
              <a:gd name="connsiteX0" fmla="*/ 0 w 9144001"/>
              <a:gd name="connsiteY0" fmla="*/ 1625232 h 3249154"/>
              <a:gd name="connsiteX1" fmla="*/ 9144001 w 9144001"/>
              <a:gd name="connsiteY1" fmla="*/ 1625232 h 3249154"/>
              <a:gd name="connsiteX2" fmla="*/ 9144001 w 9144001"/>
              <a:gd name="connsiteY2" fmla="*/ 3249154 h 3249154"/>
              <a:gd name="connsiteX3" fmla="*/ 0 w 9144001"/>
              <a:gd name="connsiteY3" fmla="*/ 3249154 h 3249154"/>
              <a:gd name="connsiteX4" fmla="*/ 0 w 9144001"/>
              <a:gd name="connsiteY4" fmla="*/ 1625232 h 3249154"/>
              <a:gd name="connsiteX0" fmla="*/ 0 w 9144001"/>
              <a:gd name="connsiteY0" fmla="*/ 1587134 h 3211056"/>
              <a:gd name="connsiteX1" fmla="*/ 9144001 w 9144001"/>
              <a:gd name="connsiteY1" fmla="*/ 1587134 h 3211056"/>
              <a:gd name="connsiteX2" fmla="*/ 9144001 w 9144001"/>
              <a:gd name="connsiteY2" fmla="*/ 3211056 h 3211056"/>
              <a:gd name="connsiteX3" fmla="*/ 0 w 9144001"/>
              <a:gd name="connsiteY3" fmla="*/ 3211056 h 3211056"/>
              <a:gd name="connsiteX4" fmla="*/ 0 w 9144001"/>
              <a:gd name="connsiteY4" fmla="*/ 1587134 h 3211056"/>
              <a:gd name="connsiteX0" fmla="*/ 0 w 9144001"/>
              <a:gd name="connsiteY0" fmla="*/ 1576790 h 3200712"/>
              <a:gd name="connsiteX1" fmla="*/ 9144001 w 9144001"/>
              <a:gd name="connsiteY1" fmla="*/ 1576790 h 3200712"/>
              <a:gd name="connsiteX2" fmla="*/ 9144001 w 9144001"/>
              <a:gd name="connsiteY2" fmla="*/ 3200712 h 3200712"/>
              <a:gd name="connsiteX3" fmla="*/ 0 w 9144001"/>
              <a:gd name="connsiteY3" fmla="*/ 3200712 h 3200712"/>
              <a:gd name="connsiteX4" fmla="*/ 0 w 9144001"/>
              <a:gd name="connsiteY4" fmla="*/ 1576790 h 3200712"/>
              <a:gd name="connsiteX0" fmla="*/ 0 w 9144001"/>
              <a:gd name="connsiteY0" fmla="*/ 1569906 h 3193828"/>
              <a:gd name="connsiteX1" fmla="*/ 9144001 w 9144001"/>
              <a:gd name="connsiteY1" fmla="*/ 1569906 h 3193828"/>
              <a:gd name="connsiteX2" fmla="*/ 9144001 w 9144001"/>
              <a:gd name="connsiteY2" fmla="*/ 3193828 h 3193828"/>
              <a:gd name="connsiteX3" fmla="*/ 0 w 9144001"/>
              <a:gd name="connsiteY3" fmla="*/ 3193828 h 3193828"/>
              <a:gd name="connsiteX4" fmla="*/ 0 w 9144001"/>
              <a:gd name="connsiteY4" fmla="*/ 1569906 h 3193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1" h="3193828">
                <a:moveTo>
                  <a:pt x="0" y="1569906"/>
                </a:moveTo>
                <a:cubicBezTo>
                  <a:pt x="3203276" y="-802358"/>
                  <a:pt x="6441059" y="-224389"/>
                  <a:pt x="9144001" y="1569906"/>
                </a:cubicBezTo>
                <a:lnTo>
                  <a:pt x="9144001" y="3193828"/>
                </a:lnTo>
                <a:lnTo>
                  <a:pt x="0" y="3193828"/>
                </a:lnTo>
                <a:lnTo>
                  <a:pt x="0" y="156990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7559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Freeform 7"/>
          <p:cNvSpPr/>
          <p:nvPr userDrawn="1"/>
        </p:nvSpPr>
        <p:spPr>
          <a:xfrm rot="10800000">
            <a:off x="-108678" y="7622974"/>
            <a:ext cx="38507128" cy="6513843"/>
          </a:xfrm>
          <a:custGeom>
            <a:avLst/>
            <a:gdLst>
              <a:gd name="connsiteX0" fmla="*/ 0 w 9152626"/>
              <a:gd name="connsiteY0" fmla="*/ 25879 h 25879"/>
              <a:gd name="connsiteX1" fmla="*/ 9152626 w 9152626"/>
              <a:gd name="connsiteY1" fmla="*/ 0 h 25879"/>
              <a:gd name="connsiteX0" fmla="*/ 0 w 9152626"/>
              <a:gd name="connsiteY0" fmla="*/ 1369701 h 1369701"/>
              <a:gd name="connsiteX1" fmla="*/ 9152626 w 9152626"/>
              <a:gd name="connsiteY1" fmla="*/ 1343822 h 1369701"/>
              <a:gd name="connsiteX0" fmla="*/ 0 w 9152626"/>
              <a:gd name="connsiteY0" fmla="*/ 1686391 h 1686391"/>
              <a:gd name="connsiteX1" fmla="*/ 9152626 w 9152626"/>
              <a:gd name="connsiteY1" fmla="*/ 1660512 h 1686391"/>
              <a:gd name="connsiteX0" fmla="*/ 0 w 9152626"/>
              <a:gd name="connsiteY0" fmla="*/ 1531416 h 1531416"/>
              <a:gd name="connsiteX1" fmla="*/ 9152626 w 9152626"/>
              <a:gd name="connsiteY1" fmla="*/ 1505537 h 1531416"/>
              <a:gd name="connsiteX0" fmla="*/ 0 w 9152626"/>
              <a:gd name="connsiteY0" fmla="*/ 1611986 h 1611986"/>
              <a:gd name="connsiteX1" fmla="*/ 9152626 w 9152626"/>
              <a:gd name="connsiteY1" fmla="*/ 1586107 h 1611986"/>
              <a:gd name="connsiteX0" fmla="*/ 0 w 9152626"/>
              <a:gd name="connsiteY0" fmla="*/ 1536682 h 1536682"/>
              <a:gd name="connsiteX1" fmla="*/ 9152626 w 9152626"/>
              <a:gd name="connsiteY1" fmla="*/ 1510803 h 1536682"/>
              <a:gd name="connsiteX0" fmla="*/ 0 w 9152626"/>
              <a:gd name="connsiteY0" fmla="*/ 1585062 h 1585062"/>
              <a:gd name="connsiteX1" fmla="*/ 9152626 w 9152626"/>
              <a:gd name="connsiteY1" fmla="*/ 1559183 h 1585062"/>
              <a:gd name="connsiteX0" fmla="*/ 0 w 9152626"/>
              <a:gd name="connsiteY0" fmla="*/ 1579305 h 1579305"/>
              <a:gd name="connsiteX1" fmla="*/ 9152626 w 9152626"/>
              <a:gd name="connsiteY1" fmla="*/ 1553426 h 1579305"/>
              <a:gd name="connsiteX0" fmla="*/ 0 w 9152626"/>
              <a:gd name="connsiteY0" fmla="*/ 1551143 h 1551143"/>
              <a:gd name="connsiteX1" fmla="*/ 9152626 w 9152626"/>
              <a:gd name="connsiteY1" fmla="*/ 1525264 h 155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152626" h="1551143">
                <a:moveTo>
                  <a:pt x="0" y="1551143"/>
                </a:moveTo>
                <a:cubicBezTo>
                  <a:pt x="3378679" y="-907387"/>
                  <a:pt x="6800490" y="-79250"/>
                  <a:pt x="9152626" y="1525264"/>
                </a:cubicBezTo>
              </a:path>
            </a:pathLst>
          </a:cu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7559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8405569" y="14310354"/>
            <a:ext cx="21618294" cy="241911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405569" y="16729467"/>
            <a:ext cx="21618294" cy="907067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5039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1" name="그림 개체 틀 10">
            <a:extLst>
              <a:ext uri="{FF2B5EF4-FFF2-40B4-BE49-F238E27FC236}">
                <a16:creationId xmlns:a16="http://schemas.microsoft.com/office/drawing/2014/main" id="{34FF424B-BE2F-4986-AD58-138B7315C314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6"/>
            <a:ext cx="38464572" cy="14166101"/>
          </a:xfrm>
          <a:custGeom>
            <a:avLst/>
            <a:gdLst>
              <a:gd name="connsiteX0" fmla="*/ 0 w 9159746"/>
              <a:gd name="connsiteY0" fmla="*/ 0 h 3373377"/>
              <a:gd name="connsiteX1" fmla="*/ 9151194 w 9159746"/>
              <a:gd name="connsiteY1" fmla="*/ 0 h 3373377"/>
              <a:gd name="connsiteX2" fmla="*/ 9152198 w 9159746"/>
              <a:gd name="connsiteY2" fmla="*/ 169697 h 3373377"/>
              <a:gd name="connsiteX3" fmla="*/ 9159746 w 9159746"/>
              <a:gd name="connsiteY3" fmla="*/ 1559602 h 3373377"/>
              <a:gd name="connsiteX4" fmla="*/ 302415 w 9159746"/>
              <a:gd name="connsiteY4" fmla="*/ 1784341 h 3373377"/>
              <a:gd name="connsiteX5" fmla="*/ 0 w 9159746"/>
              <a:gd name="connsiteY5" fmla="*/ 1560400 h 3373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9746" h="3373377">
                <a:moveTo>
                  <a:pt x="0" y="0"/>
                </a:moveTo>
                <a:lnTo>
                  <a:pt x="9151194" y="0"/>
                </a:lnTo>
                <a:lnTo>
                  <a:pt x="9152198" y="169697"/>
                </a:lnTo>
                <a:cubicBezTo>
                  <a:pt x="9154714" y="610983"/>
                  <a:pt x="9157230" y="1151339"/>
                  <a:pt x="9159746" y="1559602"/>
                </a:cubicBezTo>
                <a:cubicBezTo>
                  <a:pt x="6302680" y="3659955"/>
                  <a:pt x="3656101" y="4189744"/>
                  <a:pt x="302415" y="1784341"/>
                </a:cubicBezTo>
                <a:lnTo>
                  <a:pt x="0" y="156040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5039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1919920" indent="0">
              <a:buNone/>
              <a:defRPr sz="11758"/>
            </a:lvl2pPr>
            <a:lvl3pPr marL="3839840" indent="0">
              <a:buNone/>
              <a:defRPr sz="10078"/>
            </a:lvl3pPr>
            <a:lvl4pPr marL="5759760" indent="0">
              <a:buNone/>
              <a:defRPr sz="8399"/>
            </a:lvl4pPr>
            <a:lvl5pPr marL="7679680" indent="0">
              <a:buNone/>
              <a:defRPr sz="8399"/>
            </a:lvl5pPr>
            <a:lvl6pPr marL="9599600" indent="0">
              <a:buNone/>
              <a:defRPr sz="8399"/>
            </a:lvl6pPr>
            <a:lvl7pPr marL="11519520" indent="0">
              <a:buNone/>
              <a:defRPr sz="8399"/>
            </a:lvl7pPr>
            <a:lvl8pPr marL="13439440" indent="0">
              <a:buNone/>
              <a:defRPr sz="8399"/>
            </a:lvl8pPr>
            <a:lvl9pPr marL="15359360" indent="0">
              <a:buNone/>
              <a:defRPr sz="8399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59060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1069298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9511368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95473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3560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D1EC706-9B2A-49F5-97BC-E209B476C2B1}"/>
              </a:ext>
            </a:extLst>
          </p:cNvPr>
          <p:cNvSpPr/>
          <p:nvPr userDrawn="1"/>
        </p:nvSpPr>
        <p:spPr>
          <a:xfrm>
            <a:off x="4864109" y="5719786"/>
            <a:ext cx="8275364" cy="61798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08CE623-27B8-43AB-B5D9-3DE79F20DB46}"/>
              </a:ext>
            </a:extLst>
          </p:cNvPr>
          <p:cNvSpPr/>
          <p:nvPr userDrawn="1"/>
        </p:nvSpPr>
        <p:spPr>
          <a:xfrm>
            <a:off x="16369755" y="5719786"/>
            <a:ext cx="8275364" cy="6179864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515D9C0A-5675-4A80-A9EA-43FD7CDCBFD3}"/>
              </a:ext>
            </a:extLst>
          </p:cNvPr>
          <p:cNvSpPr/>
          <p:nvPr userDrawn="1"/>
        </p:nvSpPr>
        <p:spPr>
          <a:xfrm>
            <a:off x="27875401" y="5719786"/>
            <a:ext cx="8275364" cy="6179864"/>
          </a:xfrm>
          <a:prstGeom prst="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018949" y="1069298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A3C91C55-8330-42C8-874B-83C2FBF456BF}"/>
              </a:ext>
            </a:extLst>
          </p:cNvPr>
          <p:cNvSpPr>
            <a:spLocks noGrp="1"/>
          </p:cNvSpPr>
          <p:nvPr userDrawn="1">
            <p:ph type="pic" sz="quarter" idx="11" hasCustomPrompt="1"/>
          </p:nvPr>
        </p:nvSpPr>
        <p:spPr>
          <a:xfrm>
            <a:off x="2176013" y="6121579"/>
            <a:ext cx="5376192" cy="53762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49" name="그림 개체 틀 2">
            <a:extLst>
              <a:ext uri="{FF2B5EF4-FFF2-40B4-BE49-F238E27FC236}">
                <a16:creationId xmlns:a16="http://schemas.microsoft.com/office/drawing/2014/main" id="{BF15BA92-3EF6-48C3-AA21-1292133158A8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>
            <a:off x="13681659" y="6121579"/>
            <a:ext cx="5376192" cy="53762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58" name="그림 개체 틀 2">
            <a:extLst>
              <a:ext uri="{FF2B5EF4-FFF2-40B4-BE49-F238E27FC236}">
                <a16:creationId xmlns:a16="http://schemas.microsoft.com/office/drawing/2014/main" id="{354B4D73-B397-4586-B2AD-3EF3B8AF9C8D}"/>
              </a:ext>
            </a:extLst>
          </p:cNvPr>
          <p:cNvSpPr>
            <a:spLocks noGrp="1"/>
          </p:cNvSpPr>
          <p:nvPr userDrawn="1">
            <p:ph type="pic" sz="quarter" idx="13" hasCustomPrompt="1"/>
          </p:nvPr>
        </p:nvSpPr>
        <p:spPr>
          <a:xfrm>
            <a:off x="25187305" y="6121579"/>
            <a:ext cx="5376192" cy="53762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A44FA530-F3AC-432C-B292-D5669FE0B731}"/>
              </a:ext>
            </a:extLst>
          </p:cNvPr>
          <p:cNvSpPr/>
          <p:nvPr userDrawn="1"/>
        </p:nvSpPr>
        <p:spPr>
          <a:xfrm>
            <a:off x="4864109" y="13099019"/>
            <a:ext cx="8275364" cy="6179864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52EAC11F-DE69-448D-BFD4-86EBF9111757}"/>
              </a:ext>
            </a:extLst>
          </p:cNvPr>
          <p:cNvSpPr/>
          <p:nvPr userDrawn="1"/>
        </p:nvSpPr>
        <p:spPr>
          <a:xfrm>
            <a:off x="16369755" y="13099019"/>
            <a:ext cx="8275364" cy="6179864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E4E9C488-86DA-443B-A396-8755783C19DF}"/>
              </a:ext>
            </a:extLst>
          </p:cNvPr>
          <p:cNvSpPr/>
          <p:nvPr userDrawn="1"/>
        </p:nvSpPr>
        <p:spPr>
          <a:xfrm>
            <a:off x="27875401" y="13099019"/>
            <a:ext cx="8275364" cy="617986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96" name="그림 개체 틀 2">
            <a:extLst>
              <a:ext uri="{FF2B5EF4-FFF2-40B4-BE49-F238E27FC236}">
                <a16:creationId xmlns:a16="http://schemas.microsoft.com/office/drawing/2014/main" id="{8FEFB4DC-34CA-4362-95F1-BF84F8BF681D}"/>
              </a:ext>
            </a:extLst>
          </p:cNvPr>
          <p:cNvSpPr>
            <a:spLocks noGrp="1"/>
          </p:cNvSpPr>
          <p:nvPr userDrawn="1">
            <p:ph type="pic" sz="quarter" idx="14" hasCustomPrompt="1"/>
          </p:nvPr>
        </p:nvSpPr>
        <p:spPr>
          <a:xfrm>
            <a:off x="2176013" y="13500812"/>
            <a:ext cx="5376192" cy="53762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7" name="그림 개체 틀 2">
            <a:extLst>
              <a:ext uri="{FF2B5EF4-FFF2-40B4-BE49-F238E27FC236}">
                <a16:creationId xmlns:a16="http://schemas.microsoft.com/office/drawing/2014/main" id="{4D3C3EC1-9F71-4515-ABEF-BB113E2E7046}"/>
              </a:ext>
            </a:extLst>
          </p:cNvPr>
          <p:cNvSpPr>
            <a:spLocks noGrp="1"/>
          </p:cNvSpPr>
          <p:nvPr userDrawn="1">
            <p:ph type="pic" sz="quarter" idx="15" hasCustomPrompt="1"/>
          </p:nvPr>
        </p:nvSpPr>
        <p:spPr>
          <a:xfrm>
            <a:off x="13681659" y="13500812"/>
            <a:ext cx="5376192" cy="53762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8" name="그림 개체 틀 2">
            <a:extLst>
              <a:ext uri="{FF2B5EF4-FFF2-40B4-BE49-F238E27FC236}">
                <a16:creationId xmlns:a16="http://schemas.microsoft.com/office/drawing/2014/main" id="{233F0B8F-F7BE-411C-87A0-E69E0EEBAC11}"/>
              </a:ext>
            </a:extLst>
          </p:cNvPr>
          <p:cNvSpPr>
            <a:spLocks noGrp="1"/>
          </p:cNvSpPr>
          <p:nvPr userDrawn="1">
            <p:ph type="pic" sz="quarter" idx="16" hasCustomPrompt="1"/>
          </p:nvPr>
        </p:nvSpPr>
        <p:spPr>
          <a:xfrm>
            <a:off x="25187305" y="13500812"/>
            <a:ext cx="5376192" cy="53762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3779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614224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FFBB0F-9EF1-4E19-B8D3-5DCE4E2836B5}"/>
              </a:ext>
            </a:extLst>
          </p:cNvPr>
          <p:cNvSpPr/>
          <p:nvPr userDrawn="1"/>
        </p:nvSpPr>
        <p:spPr>
          <a:xfrm>
            <a:off x="18447558" y="820921"/>
            <a:ext cx="18507511" cy="199576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669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BACCF6-EFC7-48A6-8A1C-B0337CE1DACC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2314141" y="3769215"/>
            <a:ext cx="34169345" cy="10886009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anchor="ctr"/>
          <a:lstStyle>
            <a:lvl1pPr marL="0" indent="0" algn="ctr">
              <a:buNone/>
              <a:defRPr sz="3779">
                <a:latin typeface="Arial" pitchFamily="34" charset="0"/>
                <a:cs typeface="Arial" pitchFamily="34" charset="0"/>
              </a:defRPr>
            </a:lvl1pPr>
            <a:lvl2pPr marL="1439951" indent="0">
              <a:buNone/>
              <a:defRPr sz="8819"/>
            </a:lvl2pPr>
            <a:lvl3pPr marL="2879903" indent="0">
              <a:buNone/>
              <a:defRPr sz="7559"/>
            </a:lvl3pPr>
            <a:lvl4pPr marL="4319854" indent="0">
              <a:buNone/>
              <a:defRPr sz="6299"/>
            </a:lvl4pPr>
            <a:lvl5pPr marL="5759806" indent="0">
              <a:buNone/>
              <a:defRPr sz="6299"/>
            </a:lvl5pPr>
            <a:lvl6pPr marL="7199757" indent="0">
              <a:buNone/>
              <a:defRPr sz="6299"/>
            </a:lvl6pPr>
            <a:lvl7pPr marL="8639708" indent="0">
              <a:buNone/>
              <a:defRPr sz="6299"/>
            </a:lvl7pPr>
            <a:lvl8pPr marL="10079660" indent="0">
              <a:buNone/>
              <a:defRPr sz="6299"/>
            </a:lvl8pPr>
            <a:lvl9pPr marL="11519611" indent="0">
              <a:buNone/>
              <a:defRPr sz="62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04607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2602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AEBE981A-12EC-49E4-96F9-27C5E492715C}"/>
              </a:ext>
            </a:extLst>
          </p:cNvPr>
          <p:cNvSpPr/>
          <p:nvPr userDrawn="1"/>
        </p:nvSpPr>
        <p:spPr>
          <a:xfrm>
            <a:off x="11791225" y="0"/>
            <a:ext cx="26607228" cy="215995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951DC9-0F2B-4D5D-968D-DBB2B459608B}"/>
              </a:ext>
            </a:extLst>
          </p:cNvPr>
          <p:cNvSpPr/>
          <p:nvPr userDrawn="1"/>
        </p:nvSpPr>
        <p:spPr>
          <a:xfrm>
            <a:off x="5134887" y="2635413"/>
            <a:ext cx="18257376" cy="163286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69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0E636D-9A90-4023-9EA4-D9042A7E9300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-1" y="4121484"/>
            <a:ext cx="21789309" cy="133565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3779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1440024" indent="0">
              <a:buNone/>
              <a:defRPr sz="8819"/>
            </a:lvl2pPr>
            <a:lvl3pPr marL="2880048" indent="0">
              <a:buNone/>
              <a:defRPr sz="7559"/>
            </a:lvl3pPr>
            <a:lvl4pPr marL="4320072" indent="0">
              <a:buNone/>
              <a:defRPr sz="6299"/>
            </a:lvl4pPr>
            <a:lvl5pPr marL="5760092" indent="0">
              <a:buNone/>
              <a:defRPr sz="6299"/>
            </a:lvl5pPr>
            <a:lvl6pPr marL="7200116" indent="0">
              <a:buNone/>
              <a:defRPr sz="6299"/>
            </a:lvl6pPr>
            <a:lvl7pPr marL="8640140" indent="0">
              <a:buNone/>
              <a:defRPr sz="6299"/>
            </a:lvl7pPr>
            <a:lvl8pPr marL="10080164" indent="0">
              <a:buNone/>
              <a:defRPr sz="6299"/>
            </a:lvl8pPr>
            <a:lvl9pPr marL="11520188" indent="0">
              <a:buNone/>
              <a:defRPr sz="6299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3513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01515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DD4160AF-2D47-4669-8F60-785AEF6417EC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24339750" y="0"/>
            <a:ext cx="14058705" cy="215995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3779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1440024" indent="0">
              <a:buNone/>
              <a:defRPr sz="8819"/>
            </a:lvl2pPr>
            <a:lvl3pPr marL="2880048" indent="0">
              <a:buNone/>
              <a:defRPr sz="7559"/>
            </a:lvl3pPr>
            <a:lvl4pPr marL="4320072" indent="0">
              <a:buNone/>
              <a:defRPr sz="6299"/>
            </a:lvl4pPr>
            <a:lvl5pPr marL="5760092" indent="0">
              <a:buNone/>
              <a:defRPr sz="6299"/>
            </a:lvl5pPr>
            <a:lvl6pPr marL="7200116" indent="0">
              <a:buNone/>
              <a:defRPr sz="6299"/>
            </a:lvl6pPr>
            <a:lvl7pPr marL="8640140" indent="0">
              <a:buNone/>
              <a:defRPr sz="6299"/>
            </a:lvl7pPr>
            <a:lvl8pPr marL="10080164" indent="0">
              <a:buNone/>
              <a:defRPr sz="6299"/>
            </a:lvl8pPr>
            <a:lvl9pPr marL="11520188" indent="0">
              <a:buNone/>
              <a:defRPr sz="6299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4C7CD614-ACFD-4819-95F0-6915A8C83749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16310943" y="11219753"/>
            <a:ext cx="12204159" cy="75441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3779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1440024" indent="0">
              <a:buNone/>
              <a:defRPr sz="8819"/>
            </a:lvl2pPr>
            <a:lvl3pPr marL="2880048" indent="0">
              <a:buNone/>
              <a:defRPr sz="7559"/>
            </a:lvl3pPr>
            <a:lvl4pPr marL="4320072" indent="0">
              <a:buNone/>
              <a:defRPr sz="6299"/>
            </a:lvl4pPr>
            <a:lvl5pPr marL="5760092" indent="0">
              <a:buNone/>
              <a:defRPr sz="6299"/>
            </a:lvl5pPr>
            <a:lvl6pPr marL="7200116" indent="0">
              <a:buNone/>
              <a:defRPr sz="6299"/>
            </a:lvl6pPr>
            <a:lvl7pPr marL="8640140" indent="0">
              <a:buNone/>
              <a:defRPr sz="6299"/>
            </a:lvl7pPr>
            <a:lvl8pPr marL="10080164" indent="0">
              <a:buNone/>
              <a:defRPr sz="6299"/>
            </a:lvl8pPr>
            <a:lvl9pPr marL="11520188" indent="0">
              <a:buNone/>
              <a:defRPr sz="62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11324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78032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CBEE781-F444-4B0D-8AF9-035A0D4C58C3}"/>
              </a:ext>
            </a:extLst>
          </p:cNvPr>
          <p:cNvGrpSpPr/>
          <p:nvPr userDrawn="1"/>
        </p:nvGrpSpPr>
        <p:grpSpPr>
          <a:xfrm>
            <a:off x="23324803" y="1391590"/>
            <a:ext cx="12059457" cy="14751616"/>
            <a:chOff x="6446339" y="1280897"/>
            <a:chExt cx="4320717" cy="5285178"/>
          </a:xfrm>
        </p:grpSpPr>
        <p:sp>
          <p:nvSpPr>
            <p:cNvPr id="3" name="Freeform: Shape 3">
              <a:extLst>
                <a:ext uri="{FF2B5EF4-FFF2-40B4-BE49-F238E27FC236}">
                  <a16:creationId xmlns:a16="http://schemas.microsoft.com/office/drawing/2014/main" id="{56F0DC5E-FBE2-4759-8F5D-6F1A1E77C816}"/>
                </a:ext>
              </a:extLst>
            </p:cNvPr>
            <p:cNvSpPr/>
            <p:nvPr/>
          </p:nvSpPr>
          <p:spPr>
            <a:xfrm>
              <a:off x="7360122" y="5629227"/>
              <a:ext cx="2033648" cy="936848"/>
            </a:xfrm>
            <a:custGeom>
              <a:avLst/>
              <a:gdLst>
                <a:gd name="connsiteX0" fmla="*/ 448273 w 847725"/>
                <a:gd name="connsiteY0" fmla="*/ 7144 h 390525"/>
                <a:gd name="connsiteX1" fmla="*/ 464466 w 847725"/>
                <a:gd name="connsiteY1" fmla="*/ 184309 h 390525"/>
                <a:gd name="connsiteX2" fmla="*/ 452083 w 847725"/>
                <a:gd name="connsiteY2" fmla="*/ 224314 h 390525"/>
                <a:gd name="connsiteX3" fmla="*/ 352071 w 847725"/>
                <a:gd name="connsiteY3" fmla="*/ 269081 h 390525"/>
                <a:gd name="connsiteX4" fmla="*/ 30126 w 847725"/>
                <a:gd name="connsiteY4" fmla="*/ 283369 h 390525"/>
                <a:gd name="connsiteX5" fmla="*/ 7266 w 847725"/>
                <a:gd name="connsiteY5" fmla="*/ 285274 h 390525"/>
                <a:gd name="connsiteX6" fmla="*/ 12981 w 847725"/>
                <a:gd name="connsiteY6" fmla="*/ 292894 h 390525"/>
                <a:gd name="connsiteX7" fmla="*/ 439701 w 847725"/>
                <a:gd name="connsiteY7" fmla="*/ 384334 h 390525"/>
                <a:gd name="connsiteX8" fmla="*/ 455893 w 847725"/>
                <a:gd name="connsiteY8" fmla="*/ 385286 h 390525"/>
                <a:gd name="connsiteX9" fmla="*/ 829273 w 847725"/>
                <a:gd name="connsiteY9" fmla="*/ 321469 h 390525"/>
                <a:gd name="connsiteX10" fmla="*/ 797841 w 847725"/>
                <a:gd name="connsiteY10" fmla="*/ 52864 h 390525"/>
                <a:gd name="connsiteX11" fmla="*/ 448273 w 847725"/>
                <a:gd name="connsiteY11" fmla="*/ 7144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390525">
                  <a:moveTo>
                    <a:pt x="448273" y="7144"/>
                  </a:moveTo>
                  <a:cubicBezTo>
                    <a:pt x="460656" y="89059"/>
                    <a:pt x="469228" y="136684"/>
                    <a:pt x="464466" y="184309"/>
                  </a:cubicBezTo>
                  <a:cubicBezTo>
                    <a:pt x="463513" y="196691"/>
                    <a:pt x="460656" y="208121"/>
                    <a:pt x="452083" y="224314"/>
                  </a:cubicBezTo>
                  <a:cubicBezTo>
                    <a:pt x="433033" y="261461"/>
                    <a:pt x="379693" y="268129"/>
                    <a:pt x="352071" y="269081"/>
                  </a:cubicBezTo>
                  <a:cubicBezTo>
                    <a:pt x="256821" y="270986"/>
                    <a:pt x="63463" y="282416"/>
                    <a:pt x="30126" y="283369"/>
                  </a:cubicBezTo>
                  <a:cubicBezTo>
                    <a:pt x="26316" y="283369"/>
                    <a:pt x="5361" y="283369"/>
                    <a:pt x="7266" y="285274"/>
                  </a:cubicBezTo>
                  <a:cubicBezTo>
                    <a:pt x="8218" y="286226"/>
                    <a:pt x="12981" y="292894"/>
                    <a:pt x="12981" y="292894"/>
                  </a:cubicBezTo>
                  <a:cubicBezTo>
                    <a:pt x="24411" y="308134"/>
                    <a:pt x="381598" y="373856"/>
                    <a:pt x="439701" y="384334"/>
                  </a:cubicBezTo>
                  <a:cubicBezTo>
                    <a:pt x="445416" y="385286"/>
                    <a:pt x="450178" y="385286"/>
                    <a:pt x="455893" y="385286"/>
                  </a:cubicBezTo>
                  <a:cubicBezTo>
                    <a:pt x="508281" y="381476"/>
                    <a:pt x="794983" y="355759"/>
                    <a:pt x="829273" y="321469"/>
                  </a:cubicBezTo>
                  <a:cubicBezTo>
                    <a:pt x="870231" y="279559"/>
                    <a:pt x="827368" y="142399"/>
                    <a:pt x="797841" y="52864"/>
                  </a:cubicBezTo>
                  <a:cubicBezTo>
                    <a:pt x="810223" y="42386"/>
                    <a:pt x="634963" y="21431"/>
                    <a:pt x="448273" y="7144"/>
                  </a:cubicBezTo>
                  <a:close/>
                </a:path>
              </a:pathLst>
            </a:custGeom>
            <a:solidFill>
              <a:srgbClr val="B3B3B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sp>
          <p:nvSpPr>
            <p:cNvPr id="4" name="Freeform: Shape 4">
              <a:extLst>
                <a:ext uri="{FF2B5EF4-FFF2-40B4-BE49-F238E27FC236}">
                  <a16:creationId xmlns:a16="http://schemas.microsoft.com/office/drawing/2014/main" id="{BB5FB4A1-62D5-4453-B43D-59762D790B81}"/>
                </a:ext>
              </a:extLst>
            </p:cNvPr>
            <p:cNvSpPr/>
            <p:nvPr/>
          </p:nvSpPr>
          <p:spPr>
            <a:xfrm>
              <a:off x="7358820" y="5629227"/>
              <a:ext cx="1987948" cy="913998"/>
            </a:xfrm>
            <a:custGeom>
              <a:avLst/>
              <a:gdLst>
                <a:gd name="connsiteX0" fmla="*/ 436434 w 828675"/>
                <a:gd name="connsiteY0" fmla="*/ 7144 h 381000"/>
                <a:gd name="connsiteX1" fmla="*/ 452626 w 828675"/>
                <a:gd name="connsiteY1" fmla="*/ 178594 h 381000"/>
                <a:gd name="connsiteX2" fmla="*/ 440244 w 828675"/>
                <a:gd name="connsiteY2" fmla="*/ 217646 h 381000"/>
                <a:gd name="connsiteX3" fmla="*/ 342136 w 828675"/>
                <a:gd name="connsiteY3" fmla="*/ 260509 h 381000"/>
                <a:gd name="connsiteX4" fmla="*/ 11619 w 828675"/>
                <a:gd name="connsiteY4" fmla="*/ 281464 h 381000"/>
                <a:gd name="connsiteX5" fmla="*/ 428814 w 828675"/>
                <a:gd name="connsiteY5" fmla="*/ 372904 h 381000"/>
                <a:gd name="connsiteX6" fmla="*/ 444054 w 828675"/>
                <a:gd name="connsiteY6" fmla="*/ 373856 h 381000"/>
                <a:gd name="connsiteX7" fmla="*/ 813624 w 828675"/>
                <a:gd name="connsiteY7" fmla="*/ 311944 h 381000"/>
                <a:gd name="connsiteX8" fmla="*/ 782191 w 828675"/>
                <a:gd name="connsiteY8" fmla="*/ 52864 h 381000"/>
                <a:gd name="connsiteX9" fmla="*/ 436434 w 828675"/>
                <a:gd name="connsiteY9" fmla="*/ 714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28675" h="381000">
                  <a:moveTo>
                    <a:pt x="436434" y="7144"/>
                  </a:moveTo>
                  <a:cubicBezTo>
                    <a:pt x="448816" y="86201"/>
                    <a:pt x="457389" y="131921"/>
                    <a:pt x="452626" y="178594"/>
                  </a:cubicBezTo>
                  <a:cubicBezTo>
                    <a:pt x="451674" y="190976"/>
                    <a:pt x="448816" y="201454"/>
                    <a:pt x="440244" y="217646"/>
                  </a:cubicBezTo>
                  <a:cubicBezTo>
                    <a:pt x="421194" y="252889"/>
                    <a:pt x="367854" y="260509"/>
                    <a:pt x="342136" y="260509"/>
                  </a:cubicBezTo>
                  <a:cubicBezTo>
                    <a:pt x="269746" y="262414"/>
                    <a:pt x="43051" y="274796"/>
                    <a:pt x="11619" y="281464"/>
                  </a:cubicBezTo>
                  <a:cubicBezTo>
                    <a:pt x="-39816" y="292894"/>
                    <a:pt x="367854" y="362426"/>
                    <a:pt x="428814" y="372904"/>
                  </a:cubicBezTo>
                  <a:cubicBezTo>
                    <a:pt x="433576" y="373856"/>
                    <a:pt x="439291" y="373856"/>
                    <a:pt x="444054" y="373856"/>
                  </a:cubicBezTo>
                  <a:cubicBezTo>
                    <a:pt x="494536" y="370046"/>
                    <a:pt x="779334" y="346234"/>
                    <a:pt x="813624" y="311944"/>
                  </a:cubicBezTo>
                  <a:cubicBezTo>
                    <a:pt x="853629" y="271939"/>
                    <a:pt x="811719" y="139541"/>
                    <a:pt x="782191" y="52864"/>
                  </a:cubicBezTo>
                  <a:cubicBezTo>
                    <a:pt x="793621" y="41434"/>
                    <a:pt x="620266" y="20479"/>
                    <a:pt x="436434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sp>
          <p:nvSpPr>
            <p:cNvPr id="5" name="Freeform: Shape 5">
              <a:extLst>
                <a:ext uri="{FF2B5EF4-FFF2-40B4-BE49-F238E27FC236}">
                  <a16:creationId xmlns:a16="http://schemas.microsoft.com/office/drawing/2014/main" id="{5E2D4C86-60FD-48A6-87F8-636D7DADF309}"/>
                </a:ext>
              </a:extLst>
            </p:cNvPr>
            <p:cNvSpPr/>
            <p:nvPr/>
          </p:nvSpPr>
          <p:spPr>
            <a:xfrm>
              <a:off x="6448412" y="1280897"/>
              <a:ext cx="4318644" cy="4592842"/>
            </a:xfrm>
            <a:custGeom>
              <a:avLst/>
              <a:gdLst>
                <a:gd name="connsiteX0" fmla="*/ 1610322 w 1800225"/>
                <a:gd name="connsiteY0" fmla="*/ 1912136 h 1914525"/>
                <a:gd name="connsiteX1" fmla="*/ 53937 w 1800225"/>
                <a:gd name="connsiteY1" fmla="*/ 1736876 h 1914525"/>
                <a:gd name="connsiteX2" fmla="*/ 7264 w 1800225"/>
                <a:gd name="connsiteY2" fmla="*/ 1681631 h 1914525"/>
                <a:gd name="connsiteX3" fmla="*/ 66319 w 1800225"/>
                <a:gd name="connsiteY3" fmla="*/ 529106 h 1914525"/>
                <a:gd name="connsiteX4" fmla="*/ 107277 w 1800225"/>
                <a:gd name="connsiteY4" fmla="*/ 432903 h 1914525"/>
                <a:gd name="connsiteX5" fmla="*/ 1729384 w 1800225"/>
                <a:gd name="connsiteY5" fmla="*/ 9041 h 1914525"/>
                <a:gd name="connsiteX6" fmla="*/ 1797012 w 1800225"/>
                <a:gd name="connsiteY6" fmla="*/ 63333 h 1914525"/>
                <a:gd name="connsiteX7" fmla="*/ 1691284 w 1800225"/>
                <a:gd name="connsiteY7" fmla="*/ 1844508 h 1914525"/>
                <a:gd name="connsiteX8" fmla="*/ 1610322 w 1800225"/>
                <a:gd name="connsiteY8" fmla="*/ 1912136 h 1914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00225" h="1914525">
                  <a:moveTo>
                    <a:pt x="1610322" y="1912136"/>
                  </a:moveTo>
                  <a:lnTo>
                    <a:pt x="53937" y="1736876"/>
                  </a:lnTo>
                  <a:cubicBezTo>
                    <a:pt x="26314" y="1734018"/>
                    <a:pt x="5359" y="1709253"/>
                    <a:pt x="7264" y="1681631"/>
                  </a:cubicBezTo>
                  <a:lnTo>
                    <a:pt x="66319" y="529106"/>
                  </a:lnTo>
                  <a:cubicBezTo>
                    <a:pt x="68224" y="458621"/>
                    <a:pt x="84417" y="438618"/>
                    <a:pt x="107277" y="432903"/>
                  </a:cubicBezTo>
                  <a:lnTo>
                    <a:pt x="1729384" y="9041"/>
                  </a:lnTo>
                  <a:cubicBezTo>
                    <a:pt x="1764627" y="-484"/>
                    <a:pt x="1798917" y="27138"/>
                    <a:pt x="1797012" y="63333"/>
                  </a:cubicBezTo>
                  <a:lnTo>
                    <a:pt x="1691284" y="1844508"/>
                  </a:lnTo>
                  <a:cubicBezTo>
                    <a:pt x="1687474" y="1885466"/>
                    <a:pt x="1651279" y="1915946"/>
                    <a:pt x="1610322" y="1912136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sp>
          <p:nvSpPr>
            <p:cNvPr id="6" name="Freeform: Shape 6">
              <a:extLst>
                <a:ext uri="{FF2B5EF4-FFF2-40B4-BE49-F238E27FC236}">
                  <a16:creationId xmlns:a16="http://schemas.microsoft.com/office/drawing/2014/main" id="{26867E90-054D-4A61-B7FE-D8FB1743CB87}"/>
                </a:ext>
              </a:extLst>
            </p:cNvPr>
            <p:cNvSpPr/>
            <p:nvPr/>
          </p:nvSpPr>
          <p:spPr>
            <a:xfrm>
              <a:off x="6464696" y="1280897"/>
              <a:ext cx="4250094" cy="3998744"/>
            </a:xfrm>
            <a:custGeom>
              <a:avLst/>
              <a:gdLst>
                <a:gd name="connsiteX0" fmla="*/ 1678781 w 1771650"/>
                <a:gd name="connsiteY0" fmla="*/ 1664486 h 1666875"/>
                <a:gd name="connsiteX1" fmla="*/ 7144 w 1771650"/>
                <a:gd name="connsiteY1" fmla="*/ 1552091 h 1666875"/>
                <a:gd name="connsiteX2" fmla="*/ 58579 w 1771650"/>
                <a:gd name="connsiteY2" fmla="*/ 482433 h 1666875"/>
                <a:gd name="connsiteX3" fmla="*/ 98584 w 1771650"/>
                <a:gd name="connsiteY3" fmla="*/ 432903 h 1666875"/>
                <a:gd name="connsiteX4" fmla="*/ 1705451 w 1771650"/>
                <a:gd name="connsiteY4" fmla="*/ 9041 h 1666875"/>
                <a:gd name="connsiteX5" fmla="*/ 1772126 w 1771650"/>
                <a:gd name="connsiteY5" fmla="*/ 63333 h 1666875"/>
                <a:gd name="connsiteX6" fmla="*/ 1678781 w 1771650"/>
                <a:gd name="connsiteY6" fmla="*/ 1664486 h 166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1650" h="1666875">
                  <a:moveTo>
                    <a:pt x="1678781" y="1664486"/>
                  </a:moveTo>
                  <a:lnTo>
                    <a:pt x="7144" y="1552091"/>
                  </a:lnTo>
                  <a:lnTo>
                    <a:pt x="58579" y="482433"/>
                  </a:lnTo>
                  <a:cubicBezTo>
                    <a:pt x="59531" y="459573"/>
                    <a:pt x="75724" y="439571"/>
                    <a:pt x="98584" y="432903"/>
                  </a:cubicBezTo>
                  <a:lnTo>
                    <a:pt x="1705451" y="9041"/>
                  </a:lnTo>
                  <a:cubicBezTo>
                    <a:pt x="1740694" y="-484"/>
                    <a:pt x="1774984" y="27138"/>
                    <a:pt x="1772126" y="63333"/>
                  </a:cubicBezTo>
                  <a:lnTo>
                    <a:pt x="1678781" y="1664486"/>
                  </a:ln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sp>
          <p:nvSpPr>
            <p:cNvPr id="7" name="Freeform: Shape 7">
              <a:extLst>
                <a:ext uri="{FF2B5EF4-FFF2-40B4-BE49-F238E27FC236}">
                  <a16:creationId xmlns:a16="http://schemas.microsoft.com/office/drawing/2014/main" id="{D409B730-BDE6-4E4B-887F-9EF9C6B6459F}"/>
                </a:ext>
              </a:extLst>
            </p:cNvPr>
            <p:cNvSpPr/>
            <p:nvPr/>
          </p:nvSpPr>
          <p:spPr>
            <a:xfrm>
              <a:off x="6572092" y="1577928"/>
              <a:ext cx="3907345" cy="3404644"/>
            </a:xfrm>
            <a:custGeom>
              <a:avLst/>
              <a:gdLst>
                <a:gd name="connsiteX0" fmla="*/ 1539716 w 1628775"/>
                <a:gd name="connsiteY0" fmla="*/ 1416844 h 1419225"/>
                <a:gd name="connsiteX1" fmla="*/ 7144 w 1628775"/>
                <a:gd name="connsiteY1" fmla="*/ 1357789 h 1419225"/>
                <a:gd name="connsiteX2" fmla="*/ 57626 w 1628775"/>
                <a:gd name="connsiteY2" fmla="*/ 363379 h 1419225"/>
                <a:gd name="connsiteX3" fmla="*/ 1628299 w 1628775"/>
                <a:gd name="connsiteY3" fmla="*/ 7144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28775" h="1419225">
                  <a:moveTo>
                    <a:pt x="1539716" y="1416844"/>
                  </a:moveTo>
                  <a:lnTo>
                    <a:pt x="7144" y="1357789"/>
                  </a:lnTo>
                  <a:lnTo>
                    <a:pt x="57626" y="363379"/>
                  </a:lnTo>
                  <a:lnTo>
                    <a:pt x="1628299" y="7144"/>
                  </a:lnTo>
                  <a:close/>
                </a:path>
              </a:pathLst>
            </a:custGeom>
            <a:solidFill>
              <a:srgbClr val="E6E6E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sp>
          <p:nvSpPr>
            <p:cNvPr id="8" name="Freeform: Shape 8">
              <a:extLst>
                <a:ext uri="{FF2B5EF4-FFF2-40B4-BE49-F238E27FC236}">
                  <a16:creationId xmlns:a16="http://schemas.microsoft.com/office/drawing/2014/main" id="{6C8F719D-5127-4A86-90AE-6D6518FC7F10}"/>
                </a:ext>
              </a:extLst>
            </p:cNvPr>
            <p:cNvSpPr/>
            <p:nvPr/>
          </p:nvSpPr>
          <p:spPr>
            <a:xfrm>
              <a:off x="6446339" y="4996281"/>
              <a:ext cx="4044444" cy="868298"/>
            </a:xfrm>
            <a:custGeom>
              <a:avLst/>
              <a:gdLst>
                <a:gd name="connsiteX0" fmla="*/ 13844 w 1685925"/>
                <a:gd name="connsiteY0" fmla="*/ 7144 h 361950"/>
                <a:gd name="connsiteX1" fmla="*/ 7176 w 1685925"/>
                <a:gd name="connsiteY1" fmla="*/ 133826 h 361950"/>
                <a:gd name="connsiteX2" fmla="*/ 53849 w 1685925"/>
                <a:gd name="connsiteY2" fmla="*/ 189071 h 361950"/>
                <a:gd name="connsiteX3" fmla="*/ 1597851 w 1685925"/>
                <a:gd name="connsiteY3" fmla="*/ 363379 h 361950"/>
                <a:gd name="connsiteX4" fmla="*/ 1675956 w 1685925"/>
                <a:gd name="connsiteY4" fmla="*/ 296704 h 361950"/>
                <a:gd name="connsiteX5" fmla="*/ 1686434 w 1685925"/>
                <a:gd name="connsiteY5" fmla="*/ 111919 h 361950"/>
                <a:gd name="connsiteX6" fmla="*/ 13844 w 1685925"/>
                <a:gd name="connsiteY6" fmla="*/ 7144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925" h="361950">
                  <a:moveTo>
                    <a:pt x="13844" y="7144"/>
                  </a:moveTo>
                  <a:lnTo>
                    <a:pt x="7176" y="133826"/>
                  </a:lnTo>
                  <a:cubicBezTo>
                    <a:pt x="6224" y="161449"/>
                    <a:pt x="26226" y="186214"/>
                    <a:pt x="53849" y="189071"/>
                  </a:cubicBezTo>
                  <a:lnTo>
                    <a:pt x="1597851" y="363379"/>
                  </a:lnTo>
                  <a:cubicBezTo>
                    <a:pt x="1637856" y="368141"/>
                    <a:pt x="1674051" y="337661"/>
                    <a:pt x="1675956" y="296704"/>
                  </a:cubicBezTo>
                  <a:lnTo>
                    <a:pt x="1686434" y="111919"/>
                  </a:lnTo>
                  <a:lnTo>
                    <a:pt x="13844" y="7144"/>
                  </a:lnTo>
                  <a:close/>
                </a:path>
              </a:pathLst>
            </a:custGeom>
            <a:solidFill>
              <a:srgbClr val="B3B3B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5669"/>
            </a:p>
          </p:txBody>
        </p:sp>
        <p:sp>
          <p:nvSpPr>
            <p:cNvPr id="9" name="Freeform: Shape 9">
              <a:extLst>
                <a:ext uri="{FF2B5EF4-FFF2-40B4-BE49-F238E27FC236}">
                  <a16:creationId xmlns:a16="http://schemas.microsoft.com/office/drawing/2014/main" id="{4E523424-269F-41F4-8175-8A8D907E6C31}"/>
                </a:ext>
              </a:extLst>
            </p:cNvPr>
            <p:cNvSpPr/>
            <p:nvPr/>
          </p:nvSpPr>
          <p:spPr>
            <a:xfrm>
              <a:off x="7715310" y="1593115"/>
              <a:ext cx="2775473" cy="3394037"/>
            </a:xfrm>
            <a:custGeom>
              <a:avLst/>
              <a:gdLst>
                <a:gd name="connsiteX0" fmla="*/ 1425389 w 2775473"/>
                <a:gd name="connsiteY0" fmla="*/ 306593 h 3394037"/>
                <a:gd name="connsiteX1" fmla="*/ 2775473 w 2775473"/>
                <a:gd name="connsiteY1" fmla="*/ 0 h 3394037"/>
                <a:gd name="connsiteX2" fmla="*/ 2565699 w 2775473"/>
                <a:gd name="connsiteY2" fmla="*/ 3394037 h 3394037"/>
                <a:gd name="connsiteX3" fmla="*/ 0 w 2775473"/>
                <a:gd name="connsiteY3" fmla="*/ 3281082 h 3394037"/>
                <a:gd name="connsiteX4" fmla="*/ 1425389 w 2775473"/>
                <a:gd name="connsiteY4" fmla="*/ 306593 h 3394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5473" h="3394037">
                  <a:moveTo>
                    <a:pt x="1425389" y="306593"/>
                  </a:moveTo>
                  <a:lnTo>
                    <a:pt x="2775473" y="0"/>
                  </a:lnTo>
                  <a:lnTo>
                    <a:pt x="2565699" y="3394037"/>
                  </a:lnTo>
                  <a:lnTo>
                    <a:pt x="0" y="3281082"/>
                  </a:lnTo>
                  <a:lnTo>
                    <a:pt x="1425389" y="306593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5669">
                <a:solidFill>
                  <a:schemeClr val="tx1"/>
                </a:solidFill>
              </a:endParaRPr>
            </a:p>
          </p:txBody>
        </p:sp>
      </p:grpSp>
      <p:sp>
        <p:nvSpPr>
          <p:cNvPr id="10" name="그림 개체 틀 2">
            <a:extLst>
              <a:ext uri="{FF2B5EF4-FFF2-40B4-BE49-F238E27FC236}">
                <a16:creationId xmlns:a16="http://schemas.microsoft.com/office/drawing/2014/main" id="{F06F2730-AED3-412C-846B-FDB55273839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3626474" y="2041374"/>
            <a:ext cx="10977803" cy="9885915"/>
          </a:xfrm>
          <a:custGeom>
            <a:avLst/>
            <a:gdLst>
              <a:gd name="connsiteX0" fmla="*/ 0 w 4495800"/>
              <a:gd name="connsiteY0" fmla="*/ 0 h 2593057"/>
              <a:gd name="connsiteX1" fmla="*/ 4495800 w 4495800"/>
              <a:gd name="connsiteY1" fmla="*/ 0 h 2593057"/>
              <a:gd name="connsiteX2" fmla="*/ 4495800 w 4495800"/>
              <a:gd name="connsiteY2" fmla="*/ 2593057 h 2593057"/>
              <a:gd name="connsiteX3" fmla="*/ 0 w 4495800"/>
              <a:gd name="connsiteY3" fmla="*/ 2593057 h 2593057"/>
              <a:gd name="connsiteX4" fmla="*/ 0 w 4495800"/>
              <a:gd name="connsiteY4" fmla="*/ 0 h 2593057"/>
              <a:gd name="connsiteX0" fmla="*/ 0 w 4495800"/>
              <a:gd name="connsiteY0" fmla="*/ 656948 h 3250005"/>
              <a:gd name="connsiteX1" fmla="*/ 2951085 w 4495800"/>
              <a:gd name="connsiteY1" fmla="*/ 0 h 3250005"/>
              <a:gd name="connsiteX2" fmla="*/ 4495800 w 4495800"/>
              <a:gd name="connsiteY2" fmla="*/ 3250005 h 3250005"/>
              <a:gd name="connsiteX3" fmla="*/ 0 w 4495800"/>
              <a:gd name="connsiteY3" fmla="*/ 3250005 h 3250005"/>
              <a:gd name="connsiteX4" fmla="*/ 0 w 4495800"/>
              <a:gd name="connsiteY4" fmla="*/ 656948 h 3250005"/>
              <a:gd name="connsiteX0" fmla="*/ 106532 w 4602332"/>
              <a:gd name="connsiteY0" fmla="*/ 656948 h 3250005"/>
              <a:gd name="connsiteX1" fmla="*/ 3057617 w 4602332"/>
              <a:gd name="connsiteY1" fmla="*/ 0 h 3250005"/>
              <a:gd name="connsiteX2" fmla="*/ 4602332 w 4602332"/>
              <a:gd name="connsiteY2" fmla="*/ 3250005 h 3250005"/>
              <a:gd name="connsiteX3" fmla="*/ 0 w 4602332"/>
              <a:gd name="connsiteY3" fmla="*/ 2584180 h 3250005"/>
              <a:gd name="connsiteX4" fmla="*/ 106532 w 4602332"/>
              <a:gd name="connsiteY4" fmla="*/ 656948 h 3250005"/>
              <a:gd name="connsiteX0" fmla="*/ 106532 w 3057617"/>
              <a:gd name="connsiteY0" fmla="*/ 656948 h 2584180"/>
              <a:gd name="connsiteX1" fmla="*/ 3057617 w 3057617"/>
              <a:gd name="connsiteY1" fmla="*/ 0 h 2584180"/>
              <a:gd name="connsiteX2" fmla="*/ 2196483 w 3057617"/>
              <a:gd name="connsiteY2" fmla="*/ 2122541 h 2584180"/>
              <a:gd name="connsiteX3" fmla="*/ 0 w 3057617"/>
              <a:gd name="connsiteY3" fmla="*/ 2584180 h 2584180"/>
              <a:gd name="connsiteX4" fmla="*/ 106532 w 3057617"/>
              <a:gd name="connsiteY4" fmla="*/ 656948 h 2584180"/>
              <a:gd name="connsiteX0" fmla="*/ 106532 w 3057617"/>
              <a:gd name="connsiteY0" fmla="*/ 656948 h 2681834"/>
              <a:gd name="connsiteX1" fmla="*/ 3057617 w 3057617"/>
              <a:gd name="connsiteY1" fmla="*/ 0 h 2681834"/>
              <a:gd name="connsiteX2" fmla="*/ 2897819 w 3057617"/>
              <a:gd name="connsiteY2" fmla="*/ 2681834 h 2681834"/>
              <a:gd name="connsiteX3" fmla="*/ 0 w 3057617"/>
              <a:gd name="connsiteY3" fmla="*/ 2584180 h 2681834"/>
              <a:gd name="connsiteX4" fmla="*/ 106532 w 3057617"/>
              <a:gd name="connsiteY4" fmla="*/ 656948 h 2681834"/>
              <a:gd name="connsiteX0" fmla="*/ 0 w 2951085"/>
              <a:gd name="connsiteY0" fmla="*/ 656948 h 2681834"/>
              <a:gd name="connsiteX1" fmla="*/ 2951085 w 2951085"/>
              <a:gd name="connsiteY1" fmla="*/ 0 h 2681834"/>
              <a:gd name="connsiteX2" fmla="*/ 2791287 w 2951085"/>
              <a:gd name="connsiteY2" fmla="*/ 2681834 h 2681834"/>
              <a:gd name="connsiteX3" fmla="*/ 594804 w 2951085"/>
              <a:gd name="connsiteY3" fmla="*/ 2335605 h 2681834"/>
              <a:gd name="connsiteX4" fmla="*/ 0 w 2951085"/>
              <a:gd name="connsiteY4" fmla="*/ 656948 h 2681834"/>
              <a:gd name="connsiteX0" fmla="*/ 115409 w 3066494"/>
              <a:gd name="connsiteY0" fmla="*/ 656948 h 2681834"/>
              <a:gd name="connsiteX1" fmla="*/ 3066494 w 3066494"/>
              <a:gd name="connsiteY1" fmla="*/ 0 h 2681834"/>
              <a:gd name="connsiteX2" fmla="*/ 2906696 w 3066494"/>
              <a:gd name="connsiteY2" fmla="*/ 2681834 h 2681834"/>
              <a:gd name="connsiteX3" fmla="*/ 0 w 3066494"/>
              <a:gd name="connsiteY3" fmla="*/ 2557547 h 2681834"/>
              <a:gd name="connsiteX4" fmla="*/ 115409 w 3066494"/>
              <a:gd name="connsiteY4" fmla="*/ 656948 h 2681834"/>
              <a:gd name="connsiteX0" fmla="*/ 115409 w 2906696"/>
              <a:gd name="connsiteY0" fmla="*/ 292964 h 2317850"/>
              <a:gd name="connsiteX1" fmla="*/ 2853430 w 2906696"/>
              <a:gd name="connsiteY1" fmla="*/ 0 h 2317850"/>
              <a:gd name="connsiteX2" fmla="*/ 2906696 w 2906696"/>
              <a:gd name="connsiteY2" fmla="*/ 2317850 h 2317850"/>
              <a:gd name="connsiteX3" fmla="*/ 0 w 2906696"/>
              <a:gd name="connsiteY3" fmla="*/ 2193563 h 2317850"/>
              <a:gd name="connsiteX4" fmla="*/ 115409 w 2906696"/>
              <a:gd name="connsiteY4" fmla="*/ 292964 h 2317850"/>
              <a:gd name="connsiteX0" fmla="*/ 115409 w 3057617"/>
              <a:gd name="connsiteY0" fmla="*/ 648071 h 2672957"/>
              <a:gd name="connsiteX1" fmla="*/ 3057617 w 3057617"/>
              <a:gd name="connsiteY1" fmla="*/ 0 h 2672957"/>
              <a:gd name="connsiteX2" fmla="*/ 2906696 w 3057617"/>
              <a:gd name="connsiteY2" fmla="*/ 2672957 h 2672957"/>
              <a:gd name="connsiteX3" fmla="*/ 0 w 3057617"/>
              <a:gd name="connsiteY3" fmla="*/ 2548670 h 2672957"/>
              <a:gd name="connsiteX4" fmla="*/ 115409 w 3057617"/>
              <a:gd name="connsiteY4" fmla="*/ 648071 h 2672957"/>
              <a:gd name="connsiteX0" fmla="*/ 115409 w 2971257"/>
              <a:gd name="connsiteY0" fmla="*/ 510911 h 2535797"/>
              <a:gd name="connsiteX1" fmla="*/ 2971257 w 2971257"/>
              <a:gd name="connsiteY1" fmla="*/ 0 h 2535797"/>
              <a:gd name="connsiteX2" fmla="*/ 2906696 w 2971257"/>
              <a:gd name="connsiteY2" fmla="*/ 2535797 h 2535797"/>
              <a:gd name="connsiteX3" fmla="*/ 0 w 2971257"/>
              <a:gd name="connsiteY3" fmla="*/ 2411510 h 2535797"/>
              <a:gd name="connsiteX4" fmla="*/ 115409 w 2971257"/>
              <a:gd name="connsiteY4" fmla="*/ 510911 h 2535797"/>
              <a:gd name="connsiteX0" fmla="*/ 115409 w 3077937"/>
              <a:gd name="connsiteY0" fmla="*/ 668391 h 2693277"/>
              <a:gd name="connsiteX1" fmla="*/ 3077937 w 3077937"/>
              <a:gd name="connsiteY1" fmla="*/ 0 h 2693277"/>
              <a:gd name="connsiteX2" fmla="*/ 2906696 w 3077937"/>
              <a:gd name="connsiteY2" fmla="*/ 2693277 h 2693277"/>
              <a:gd name="connsiteX3" fmla="*/ 0 w 3077937"/>
              <a:gd name="connsiteY3" fmla="*/ 2568990 h 2693277"/>
              <a:gd name="connsiteX4" fmla="*/ 115409 w 3077937"/>
              <a:gd name="connsiteY4" fmla="*/ 668391 h 2693277"/>
              <a:gd name="connsiteX0" fmla="*/ 115409 w 3077937"/>
              <a:gd name="connsiteY0" fmla="*/ 668391 h 2568990"/>
              <a:gd name="connsiteX1" fmla="*/ 3077937 w 3077937"/>
              <a:gd name="connsiteY1" fmla="*/ 0 h 2568990"/>
              <a:gd name="connsiteX2" fmla="*/ 2769536 w 3077937"/>
              <a:gd name="connsiteY2" fmla="*/ 2535797 h 2568990"/>
              <a:gd name="connsiteX3" fmla="*/ 0 w 3077937"/>
              <a:gd name="connsiteY3" fmla="*/ 2568990 h 2568990"/>
              <a:gd name="connsiteX4" fmla="*/ 115409 w 3077937"/>
              <a:gd name="connsiteY4" fmla="*/ 668391 h 2568990"/>
              <a:gd name="connsiteX0" fmla="*/ 115409 w 3077937"/>
              <a:gd name="connsiteY0" fmla="*/ 668391 h 2693277"/>
              <a:gd name="connsiteX1" fmla="*/ 3077937 w 3077937"/>
              <a:gd name="connsiteY1" fmla="*/ 0 h 2693277"/>
              <a:gd name="connsiteX2" fmla="*/ 2916856 w 3077937"/>
              <a:gd name="connsiteY2" fmla="*/ 2693277 h 2693277"/>
              <a:gd name="connsiteX3" fmla="*/ 0 w 3077937"/>
              <a:gd name="connsiteY3" fmla="*/ 2568990 h 2693277"/>
              <a:gd name="connsiteX4" fmla="*/ 115409 w 3077937"/>
              <a:gd name="connsiteY4" fmla="*/ 668391 h 2693277"/>
              <a:gd name="connsiteX0" fmla="*/ 0 w 2962528"/>
              <a:gd name="connsiteY0" fmla="*/ 668391 h 2693277"/>
              <a:gd name="connsiteX1" fmla="*/ 2962528 w 2962528"/>
              <a:gd name="connsiteY1" fmla="*/ 0 h 2693277"/>
              <a:gd name="connsiteX2" fmla="*/ 2801447 w 2962528"/>
              <a:gd name="connsiteY2" fmla="*/ 2693277 h 2693277"/>
              <a:gd name="connsiteX3" fmla="*/ 331631 w 2962528"/>
              <a:gd name="connsiteY3" fmla="*/ 2289590 h 2693277"/>
              <a:gd name="connsiteX4" fmla="*/ 0 w 2962528"/>
              <a:gd name="connsiteY4" fmla="*/ 668391 h 2693277"/>
              <a:gd name="connsiteX0" fmla="*/ 120489 w 3083017"/>
              <a:gd name="connsiteY0" fmla="*/ 668391 h 2693277"/>
              <a:gd name="connsiteX1" fmla="*/ 3083017 w 3083017"/>
              <a:gd name="connsiteY1" fmla="*/ 0 h 2693277"/>
              <a:gd name="connsiteX2" fmla="*/ 2921936 w 3083017"/>
              <a:gd name="connsiteY2" fmla="*/ 2693277 h 2693277"/>
              <a:gd name="connsiteX3" fmla="*/ 0 w 3083017"/>
              <a:gd name="connsiteY3" fmla="*/ 2574070 h 2693277"/>
              <a:gd name="connsiteX4" fmla="*/ 120489 w 3083017"/>
              <a:gd name="connsiteY4" fmla="*/ 668391 h 2693277"/>
              <a:gd name="connsiteX0" fmla="*/ 262729 w 3083017"/>
              <a:gd name="connsiteY0" fmla="*/ 841111 h 2693277"/>
              <a:gd name="connsiteX1" fmla="*/ 3083017 w 3083017"/>
              <a:gd name="connsiteY1" fmla="*/ 0 h 2693277"/>
              <a:gd name="connsiteX2" fmla="*/ 2921936 w 3083017"/>
              <a:gd name="connsiteY2" fmla="*/ 2693277 h 2693277"/>
              <a:gd name="connsiteX3" fmla="*/ 0 w 3083017"/>
              <a:gd name="connsiteY3" fmla="*/ 2574070 h 2693277"/>
              <a:gd name="connsiteX4" fmla="*/ 262729 w 3083017"/>
              <a:gd name="connsiteY4" fmla="*/ 841111 h 2693277"/>
              <a:gd name="connsiteX0" fmla="*/ 105249 w 3083017"/>
              <a:gd name="connsiteY0" fmla="*/ 709031 h 2693277"/>
              <a:gd name="connsiteX1" fmla="*/ 3083017 w 3083017"/>
              <a:gd name="connsiteY1" fmla="*/ 0 h 2693277"/>
              <a:gd name="connsiteX2" fmla="*/ 2921936 w 3083017"/>
              <a:gd name="connsiteY2" fmla="*/ 2693277 h 2693277"/>
              <a:gd name="connsiteX3" fmla="*/ 0 w 3083017"/>
              <a:gd name="connsiteY3" fmla="*/ 2574070 h 2693277"/>
              <a:gd name="connsiteX4" fmla="*/ 105249 w 3083017"/>
              <a:gd name="connsiteY4" fmla="*/ 709031 h 2693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3017" h="2693277">
                <a:moveTo>
                  <a:pt x="105249" y="709031"/>
                </a:moveTo>
                <a:lnTo>
                  <a:pt x="3083017" y="0"/>
                </a:lnTo>
                <a:lnTo>
                  <a:pt x="2921936" y="2693277"/>
                </a:lnTo>
                <a:lnTo>
                  <a:pt x="0" y="2574070"/>
                </a:lnTo>
                <a:lnTo>
                  <a:pt x="105249" y="70903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3779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79427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1957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625AECB1-C1C4-4AAA-AC0C-2C4FD3BEA8F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38398450" cy="1442660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2880048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3779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marL="0" lvl="0" algn="ctr"/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712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835808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D721BE84-CF5F-49AA-B545-2B302D5ADFC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9199225" cy="2159952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2879903" rtl="0" eaLnBrk="1" fontAlgn="auto" latinLnBrk="0" hangingPunct="1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566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2879903" rtl="0" eaLnBrk="1" fontAlgn="auto" latinLnBrk="0" hangingPunct="1">
              <a:lnSpc>
                <a:spcPct val="90000"/>
              </a:lnSpc>
              <a:spcBef>
                <a:spcPts val="31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11033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0496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55404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1047166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36277120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018949" y="388900"/>
            <a:ext cx="36449543" cy="2281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7007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1114949" y="3563989"/>
            <a:ext cx="11214561" cy="17015566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255"/>
          </a:p>
        </p:txBody>
      </p:sp>
      <p:sp>
        <p:nvSpPr>
          <p:cNvPr id="4" name="Rounded Rectangle 3"/>
          <p:cNvSpPr/>
          <p:nvPr userDrawn="1"/>
        </p:nvSpPr>
        <p:spPr>
          <a:xfrm>
            <a:off x="1675312" y="4244001"/>
            <a:ext cx="484604" cy="15795558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255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9628497" y="4020886"/>
            <a:ext cx="2160107" cy="2157859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255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2241497" y="5255734"/>
            <a:ext cx="7030419" cy="144937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440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2241497" y="6799806"/>
            <a:ext cx="7030419" cy="21278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4409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4409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2271495" y="18393144"/>
            <a:ext cx="7029638" cy="7708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9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4409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2271496" y="14115592"/>
            <a:ext cx="8558067" cy="4163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8819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8819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229313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39894" y="1149976"/>
            <a:ext cx="33118663" cy="4174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9894" y="5749874"/>
            <a:ext cx="33118663" cy="1370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39894" y="20019561"/>
            <a:ext cx="8639651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57B91-0EEC-4F6B-95E7-558B70B4FB88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719487" y="20019561"/>
            <a:ext cx="12959477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118905" y="20019561"/>
            <a:ext cx="8639651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E5462-D5F8-4D6B-8DD8-321BB10EA3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331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88" r:id="rId12"/>
  </p:sldLayoutIdLst>
  <p:txStyles>
    <p:titleStyle>
      <a:lvl1pPr algn="l" defTabSz="2879903" rtl="0" eaLnBrk="1" latinLnBrk="0" hangingPunct="1">
        <a:lnSpc>
          <a:spcPct val="90000"/>
        </a:lnSpc>
        <a:spcBef>
          <a:spcPct val="0"/>
        </a:spcBef>
        <a:buNone/>
        <a:defRPr sz="138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9976" indent="-719976" algn="l" defTabSz="2879903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59927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599879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39830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79781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19733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59684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799636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39587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39951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79903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19854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59806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199757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39708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79660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19611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996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  <p:sldLayoutId id="2147483762" r:id="rId18"/>
  </p:sldLayoutIdLst>
  <p:txStyles>
    <p:titleStyle>
      <a:lvl1pPr algn="l" defTabSz="2879975" rtl="0" eaLnBrk="1" latinLnBrk="0" hangingPunct="1">
        <a:lnSpc>
          <a:spcPct val="90000"/>
        </a:lnSpc>
        <a:spcBef>
          <a:spcPct val="0"/>
        </a:spcBef>
        <a:buNone/>
        <a:defRPr sz="138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9991" indent="-719991" algn="l" defTabSz="2879975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59984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599967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39956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79945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19931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59920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799903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39896" indent="-719991" algn="l" defTabSz="2879975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39989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79975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19964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59947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199940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39923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79912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19901" algn="l" defTabSz="2879975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2943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</p:sldLayoutIdLst>
  <p:txStyles>
    <p:titleStyle>
      <a:lvl1pPr algn="ctr" defTabSz="3839840" rtl="0" eaLnBrk="1" latinLnBrk="1" hangingPunct="1">
        <a:spcBef>
          <a:spcPct val="0"/>
        </a:spcBef>
        <a:buNone/>
        <a:defRPr sz="184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40" indent="-1439940" algn="l" defTabSz="3839840" rtl="0" eaLnBrk="1" latinLnBrk="1" hangingPunct="1">
        <a:spcBef>
          <a:spcPct val="20000"/>
        </a:spcBef>
        <a:buFont typeface="Arial" pitchFamily="34" charset="0"/>
        <a:buChar char="•"/>
        <a:defRPr sz="13438" kern="1200">
          <a:solidFill>
            <a:schemeClr val="tx1"/>
          </a:solidFill>
          <a:latin typeface="+mn-lt"/>
          <a:ea typeface="+mn-ea"/>
          <a:cs typeface="+mn-cs"/>
        </a:defRPr>
      </a:lvl1pPr>
      <a:lvl2pPr marL="3119870" indent="-1199950" algn="l" defTabSz="3839840" rtl="0" eaLnBrk="1" latinLnBrk="1" hangingPunct="1">
        <a:spcBef>
          <a:spcPct val="20000"/>
        </a:spcBef>
        <a:buFont typeface="Arial" pitchFamily="34" charset="0"/>
        <a:buChar char="–"/>
        <a:defRPr sz="11758" kern="1200">
          <a:solidFill>
            <a:schemeClr val="tx1"/>
          </a:solidFill>
          <a:latin typeface="+mn-lt"/>
          <a:ea typeface="+mn-ea"/>
          <a:cs typeface="+mn-cs"/>
        </a:defRPr>
      </a:lvl2pPr>
      <a:lvl3pPr marL="4799800" indent="-959960" algn="l" defTabSz="3839840" rtl="0" eaLnBrk="1" latinLnBrk="1" hangingPunct="1">
        <a:spcBef>
          <a:spcPct val="20000"/>
        </a:spcBef>
        <a:buFont typeface="Arial" pitchFamily="34" charset="0"/>
        <a:buChar char="•"/>
        <a:defRPr sz="10078" kern="1200">
          <a:solidFill>
            <a:schemeClr val="tx1"/>
          </a:solidFill>
          <a:latin typeface="+mn-lt"/>
          <a:ea typeface="+mn-ea"/>
          <a:cs typeface="+mn-cs"/>
        </a:defRPr>
      </a:lvl3pPr>
      <a:lvl4pPr marL="6719720" indent="-959960" algn="l" defTabSz="3839840" rtl="0" eaLnBrk="1" latinLnBrk="1" hangingPunct="1">
        <a:spcBef>
          <a:spcPct val="20000"/>
        </a:spcBef>
        <a:buFont typeface="Arial" pitchFamily="34" charset="0"/>
        <a:buChar char="–"/>
        <a:defRPr sz="8399" kern="1200">
          <a:solidFill>
            <a:schemeClr val="tx1"/>
          </a:solidFill>
          <a:latin typeface="+mn-lt"/>
          <a:ea typeface="+mn-ea"/>
          <a:cs typeface="+mn-cs"/>
        </a:defRPr>
      </a:lvl4pPr>
      <a:lvl5pPr marL="8639640" indent="-959960" algn="l" defTabSz="3839840" rtl="0" eaLnBrk="1" latinLnBrk="1" hangingPunct="1">
        <a:spcBef>
          <a:spcPct val="20000"/>
        </a:spcBef>
        <a:buFont typeface="Arial" pitchFamily="34" charset="0"/>
        <a:buChar char="»"/>
        <a:defRPr sz="8399" kern="1200">
          <a:solidFill>
            <a:schemeClr val="tx1"/>
          </a:solidFill>
          <a:latin typeface="+mn-lt"/>
          <a:ea typeface="+mn-ea"/>
          <a:cs typeface="+mn-cs"/>
        </a:defRPr>
      </a:lvl5pPr>
      <a:lvl6pPr marL="10559560" indent="-959960" algn="l" defTabSz="3839840" rtl="0" eaLnBrk="1" latinLnBrk="1" hangingPunct="1">
        <a:spcBef>
          <a:spcPct val="20000"/>
        </a:spcBef>
        <a:buFont typeface="Arial" pitchFamily="34" charset="0"/>
        <a:buChar char="•"/>
        <a:defRPr sz="8399" kern="1200">
          <a:solidFill>
            <a:schemeClr val="tx1"/>
          </a:solidFill>
          <a:latin typeface="+mn-lt"/>
          <a:ea typeface="+mn-ea"/>
          <a:cs typeface="+mn-cs"/>
        </a:defRPr>
      </a:lvl6pPr>
      <a:lvl7pPr marL="12479480" indent="-959960" algn="l" defTabSz="3839840" rtl="0" eaLnBrk="1" latinLnBrk="1" hangingPunct="1">
        <a:spcBef>
          <a:spcPct val="20000"/>
        </a:spcBef>
        <a:buFont typeface="Arial" pitchFamily="34" charset="0"/>
        <a:buChar char="•"/>
        <a:defRPr sz="8399" kern="1200">
          <a:solidFill>
            <a:schemeClr val="tx1"/>
          </a:solidFill>
          <a:latin typeface="+mn-lt"/>
          <a:ea typeface="+mn-ea"/>
          <a:cs typeface="+mn-cs"/>
        </a:defRPr>
      </a:lvl7pPr>
      <a:lvl8pPr marL="14399400" indent="-959960" algn="l" defTabSz="3839840" rtl="0" eaLnBrk="1" latinLnBrk="1" hangingPunct="1">
        <a:spcBef>
          <a:spcPct val="20000"/>
        </a:spcBef>
        <a:buFont typeface="Arial" pitchFamily="34" charset="0"/>
        <a:buChar char="•"/>
        <a:defRPr sz="8399" kern="1200">
          <a:solidFill>
            <a:schemeClr val="tx1"/>
          </a:solidFill>
          <a:latin typeface="+mn-lt"/>
          <a:ea typeface="+mn-ea"/>
          <a:cs typeface="+mn-cs"/>
        </a:defRPr>
      </a:lvl8pPr>
      <a:lvl9pPr marL="16319320" indent="-959960" algn="l" defTabSz="3839840" rtl="0" eaLnBrk="1" latinLnBrk="1" hangingPunct="1">
        <a:spcBef>
          <a:spcPct val="20000"/>
        </a:spcBef>
        <a:buFont typeface="Arial" pitchFamily="34" charset="0"/>
        <a:buChar char="•"/>
        <a:defRPr sz="83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1pPr>
      <a:lvl2pPr marL="191992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83984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3pPr>
      <a:lvl4pPr marL="575976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4pPr>
      <a:lvl5pPr marL="767968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5pPr>
      <a:lvl6pPr marL="959960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6pPr>
      <a:lvl7pPr marL="1151952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7pPr>
      <a:lvl8pPr marL="1343944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8pPr>
      <a:lvl9pPr marL="15359360" algn="l" defTabSz="3839840" rtl="0" eaLnBrk="1" latinLnBrk="1" hangingPunct="1">
        <a:defRPr sz="75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965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  <p:sldLayoutId id="2147483784" r:id="rId17"/>
    <p:sldLayoutId id="2147483785" r:id="rId18"/>
    <p:sldLayoutId id="2147483786" r:id="rId19"/>
  </p:sldLayoutIdLst>
  <p:hf hdr="0" ftr="0" dt="0"/>
  <p:txStyles>
    <p:titleStyle>
      <a:lvl1pPr algn="l" defTabSz="2879903" rtl="0" eaLnBrk="1" latinLnBrk="0" hangingPunct="1">
        <a:lnSpc>
          <a:spcPct val="90000"/>
        </a:lnSpc>
        <a:spcBef>
          <a:spcPct val="0"/>
        </a:spcBef>
        <a:buNone/>
        <a:defRPr sz="138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9976" indent="-719976" algn="l" defTabSz="2879903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59927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599879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39830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79781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19733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59684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799636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39587" indent="-719976" algn="l" defTabSz="2879903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39951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79903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19854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59806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199757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39708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79660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19611" algn="l" defTabSz="2879903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2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51E3191C-7BAF-401A-8915-88A9A55F8564}"/>
              </a:ext>
            </a:extLst>
          </p:cNvPr>
          <p:cNvSpPr/>
          <p:nvPr/>
        </p:nvSpPr>
        <p:spPr>
          <a:xfrm>
            <a:off x="-65315" y="5182507"/>
            <a:ext cx="38398450" cy="9235440"/>
          </a:xfrm>
          <a:prstGeom prst="rect">
            <a:avLst/>
          </a:prstGeom>
          <a:solidFill>
            <a:schemeClr val="accent2">
              <a:lumMod val="20000"/>
              <a:lumOff val="8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ชื่อเรื่อง 1">
            <a:extLst>
              <a:ext uri="{FF2B5EF4-FFF2-40B4-BE49-F238E27FC236}">
                <a16:creationId xmlns:a16="http://schemas.microsoft.com/office/drawing/2014/main" id="{72F4E586-22F6-4BB1-B786-749CCC598F8E}"/>
              </a:ext>
            </a:extLst>
          </p:cNvPr>
          <p:cNvSpPr txBox="1">
            <a:spLocks/>
          </p:cNvSpPr>
          <p:nvPr/>
        </p:nvSpPr>
        <p:spPr>
          <a:xfrm>
            <a:off x="1410266" y="5182507"/>
            <a:ext cx="36075779" cy="10271374"/>
          </a:xfrm>
          <a:prstGeom prst="rect">
            <a:avLst/>
          </a:prstGeom>
        </p:spPr>
        <p:txBody>
          <a:bodyPr vert="horz" lIns="242995" tIns="121497" rIns="242995" bIns="121497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2429927">
              <a:defRPr/>
            </a:pPr>
            <a:r>
              <a:rPr lang="th-TH" sz="11800" b="1" dirty="0">
                <a:solidFill>
                  <a:schemeClr val="accent6">
                    <a:lumMod val="50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โครงการพาหมอไปหาประชาชน</a:t>
            </a:r>
          </a:p>
          <a:p>
            <a:pPr algn="ctr" defTabSz="2429927">
              <a:defRPr/>
            </a:pPr>
            <a:r>
              <a:rPr lang="th-TH" sz="11800" b="1" dirty="0">
                <a:solidFill>
                  <a:schemeClr val="accent6">
                    <a:lumMod val="50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เฉลิมพระเกียรติพระบาทสมเด็จพระเจ้าอยู่หัว เนื่องในโอกาสมหามงคล</a:t>
            </a:r>
          </a:p>
          <a:p>
            <a:pPr algn="ctr" defTabSz="2429927">
              <a:defRPr/>
            </a:pPr>
            <a:r>
              <a:rPr lang="th-TH" sz="11800" b="1" dirty="0">
                <a:solidFill>
                  <a:schemeClr val="accent6">
                    <a:lumMod val="50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เฉลิมพระชนมพรรษา 6 รอบ 28 กรกฎาคม 2567</a:t>
            </a:r>
          </a:p>
          <a:p>
            <a:pPr algn="ctr" defTabSz="2429927">
              <a:defRPr/>
            </a:pPr>
            <a:r>
              <a:rPr lang="th-TH" sz="11800" b="1" dirty="0">
                <a:solidFill>
                  <a:schemeClr val="accent6">
                    <a:lumMod val="50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จังหวัดอุดรธานี</a:t>
            </a:r>
          </a:p>
        </p:txBody>
      </p:sp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1C2C542C-FCCF-4723-B743-7922B1247D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356" y="824153"/>
            <a:ext cx="4987590" cy="4998434"/>
          </a:xfrm>
          <a:prstGeom prst="rect">
            <a:avLst/>
          </a:prstGeom>
        </p:spPr>
      </p:pic>
      <p:sp>
        <p:nvSpPr>
          <p:cNvPr id="19" name="ชื่อเรื่อง 1">
            <a:extLst>
              <a:ext uri="{FF2B5EF4-FFF2-40B4-BE49-F238E27FC236}">
                <a16:creationId xmlns:a16="http://schemas.microsoft.com/office/drawing/2014/main" id="{2A1CD533-7734-49BA-B035-6035D4853FD7}"/>
              </a:ext>
            </a:extLst>
          </p:cNvPr>
          <p:cNvSpPr txBox="1">
            <a:spLocks/>
          </p:cNvSpPr>
          <p:nvPr/>
        </p:nvSpPr>
        <p:spPr>
          <a:xfrm>
            <a:off x="10424160" y="17311609"/>
            <a:ext cx="15216754" cy="2116553"/>
          </a:xfrm>
          <a:prstGeom prst="rect">
            <a:avLst/>
          </a:prstGeom>
        </p:spPr>
        <p:txBody>
          <a:bodyPr vert="horz" lIns="242995" tIns="121497" rIns="242995" bIns="121497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2429927">
              <a:defRPr/>
            </a:pPr>
            <a:r>
              <a:rPr lang="th-TH" sz="12800" dirty="0">
                <a:solidFill>
                  <a:srgbClr val="026474"/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31  มกราคม 2567</a:t>
            </a:r>
          </a:p>
        </p:txBody>
      </p:sp>
      <p:sp>
        <p:nvSpPr>
          <p:cNvPr id="20" name="ชื่อเรื่อง 1">
            <a:extLst>
              <a:ext uri="{FF2B5EF4-FFF2-40B4-BE49-F238E27FC236}">
                <a16:creationId xmlns:a16="http://schemas.microsoft.com/office/drawing/2014/main" id="{1AB0A065-8633-4D4D-B609-4C1E2294BDB5}"/>
              </a:ext>
            </a:extLst>
          </p:cNvPr>
          <p:cNvSpPr txBox="1">
            <a:spLocks/>
          </p:cNvSpPr>
          <p:nvPr/>
        </p:nvSpPr>
        <p:spPr>
          <a:xfrm>
            <a:off x="2934266" y="15453881"/>
            <a:ext cx="32399288" cy="2491575"/>
          </a:xfrm>
          <a:prstGeom prst="rect">
            <a:avLst/>
          </a:prstGeom>
        </p:spPr>
        <p:txBody>
          <a:bodyPr vert="horz" lIns="242995" tIns="121497" rIns="242995" bIns="121497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2429927">
              <a:defRPr/>
            </a:pPr>
            <a:r>
              <a:rPr lang="th-TH" sz="14600" dirty="0">
                <a:solidFill>
                  <a:srgbClr val="5B9BD5">
                    <a:lumMod val="75000"/>
                  </a:srgb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สำนักงานสาธารณสุขจังหวัดอุดรธานี</a:t>
            </a:r>
          </a:p>
        </p:txBody>
      </p:sp>
    </p:spTree>
    <p:extLst>
      <p:ext uri="{BB962C8B-B14F-4D97-AF65-F5344CB8AC3E}">
        <p14:creationId xmlns:p14="http://schemas.microsoft.com/office/powerpoint/2010/main" val="1986430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สี่เหลี่ยมผืนผ้า 111">
            <a:extLst>
              <a:ext uri="{FF2B5EF4-FFF2-40B4-BE49-F238E27FC236}">
                <a16:creationId xmlns:a16="http://schemas.microsoft.com/office/drawing/2014/main" id="{9552431C-3057-4043-B6A9-AAE1D81A8432}"/>
              </a:ext>
            </a:extLst>
          </p:cNvPr>
          <p:cNvSpPr/>
          <p:nvPr/>
        </p:nvSpPr>
        <p:spPr>
          <a:xfrm>
            <a:off x="-20700" y="-33880"/>
            <a:ext cx="38419150" cy="3070568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pSp>
        <p:nvGrpSpPr>
          <p:cNvPr id="11" name="กลุ่ม 10">
            <a:extLst>
              <a:ext uri="{FF2B5EF4-FFF2-40B4-BE49-F238E27FC236}">
                <a16:creationId xmlns:a16="http://schemas.microsoft.com/office/drawing/2014/main" id="{1E7C28FC-6749-4BE5-BAA5-FAF0696D8886}"/>
              </a:ext>
            </a:extLst>
          </p:cNvPr>
          <p:cNvGrpSpPr/>
          <p:nvPr/>
        </p:nvGrpSpPr>
        <p:grpSpPr>
          <a:xfrm>
            <a:off x="1374614" y="-1064120"/>
            <a:ext cx="35597401" cy="5512577"/>
            <a:chOff x="7587187" y="-999634"/>
            <a:chExt cx="35597401" cy="5512577"/>
          </a:xfrm>
        </p:grpSpPr>
        <p:sp>
          <p:nvSpPr>
            <p:cNvPr id="12" name="กล่องข้อความ 11">
              <a:extLst>
                <a:ext uri="{FF2B5EF4-FFF2-40B4-BE49-F238E27FC236}">
                  <a16:creationId xmlns:a16="http://schemas.microsoft.com/office/drawing/2014/main" id="{2E7D018F-8368-440F-9E7D-F0584D392711}"/>
                </a:ext>
              </a:extLst>
            </p:cNvPr>
            <p:cNvSpPr txBox="1"/>
            <p:nvPr/>
          </p:nvSpPr>
          <p:spPr>
            <a:xfrm>
              <a:off x="7587187" y="357959"/>
              <a:ext cx="27104561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kumimoji="0" lang="th-TH" sz="8800" b="1" i="0" u="none" strike="noStrike" kern="1200" cap="none" spc="0" normalizeH="0" baseline="0" noProof="0" dirty="0">
                  <a:ln>
                    <a:noFill/>
                  </a:ln>
                  <a:solidFill>
                    <a:srgbClr val="00A89E"/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                       การดำเนินงานตามนโยบาย </a:t>
              </a:r>
              <a:r>
                <a:rPr kumimoji="0" lang="th-TH" sz="88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 X 55 Regular" panose="02000506090000020004" pitchFamily="2" charset="-34"/>
                  <a:ea typeface="Arial Unicode MS"/>
                  <a:cs typeface="DB Helvethaica X 55 Regular" panose="02000506090000020004" pitchFamily="2" charset="-34"/>
                </a:rPr>
                <a:t> พาหมอไปหาประชาชน กระทรวงสาธารณสุข 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8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endParaRPr>
            </a:p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800" b="1" i="0" u="none" strike="noStrike" kern="1200" cap="none" spc="0" normalizeH="0" baseline="0" noProof="0" dirty="0">
                <a:ln>
                  <a:noFill/>
                </a:ln>
                <a:solidFill>
                  <a:srgbClr val="00A89E"/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13" name="กล่องข้อความ 12">
              <a:extLst>
                <a:ext uri="{FF2B5EF4-FFF2-40B4-BE49-F238E27FC236}">
                  <a16:creationId xmlns:a16="http://schemas.microsoft.com/office/drawing/2014/main" id="{3A9B5DAE-9CF9-40E9-9116-4C2C807088A2}"/>
                </a:ext>
              </a:extLst>
            </p:cNvPr>
            <p:cNvSpPr txBox="1"/>
            <p:nvPr/>
          </p:nvSpPr>
          <p:spPr>
            <a:xfrm>
              <a:off x="11914504" y="1332121"/>
              <a:ext cx="11920855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800" b="1" i="0" u="sng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 X 55 Regular" panose="02000506090000020004" pitchFamily="2" charset="-34"/>
                  <a:ea typeface="Arial Unicode MS"/>
                  <a:cs typeface="DB Helvethaica X 55 Regular" panose="02000506090000020004" pitchFamily="2" charset="-34"/>
                </a:rPr>
                <a:t>จังหวัดอุดรธานี   2567</a:t>
              </a:r>
              <a:endParaRPr kumimoji="0" lang="en-US" sz="8800" b="1" i="0" u="sng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endParaRPr>
            </a:p>
          </p:txBody>
        </p:sp>
        <p:pic>
          <p:nvPicPr>
            <p:cNvPr id="14" name="รูปภาพ 13">
              <a:extLst>
                <a:ext uri="{FF2B5EF4-FFF2-40B4-BE49-F238E27FC236}">
                  <a16:creationId xmlns:a16="http://schemas.microsoft.com/office/drawing/2014/main" id="{2AAB4645-4549-4DA1-85CB-1111EBA6CF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4174" y="384225"/>
              <a:ext cx="2432825" cy="2438114"/>
            </a:xfrm>
            <a:prstGeom prst="rect">
              <a:avLst/>
            </a:prstGeom>
          </p:spPr>
        </p:pic>
        <p:sp>
          <p:nvSpPr>
            <p:cNvPr id="15" name="กล่องข้อความ 14">
              <a:extLst>
                <a:ext uri="{FF2B5EF4-FFF2-40B4-BE49-F238E27FC236}">
                  <a16:creationId xmlns:a16="http://schemas.microsoft.com/office/drawing/2014/main" id="{E0B01FBB-AC37-41A9-8DF8-74D1A6388F9C}"/>
                </a:ext>
              </a:extLst>
            </p:cNvPr>
            <p:cNvSpPr txBox="1"/>
            <p:nvPr/>
          </p:nvSpPr>
          <p:spPr>
            <a:xfrm>
              <a:off x="19199225" y="1501398"/>
              <a:ext cx="11612038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66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endParaRPr>
            </a:p>
          </p:txBody>
        </p:sp>
        <p:grpSp>
          <p:nvGrpSpPr>
            <p:cNvPr id="16" name="กลุ่ม 15">
              <a:extLst>
                <a:ext uri="{FF2B5EF4-FFF2-40B4-BE49-F238E27FC236}">
                  <a16:creationId xmlns:a16="http://schemas.microsoft.com/office/drawing/2014/main" id="{8AEEAA0F-C26D-4279-829F-230E040275FA}"/>
                </a:ext>
              </a:extLst>
            </p:cNvPr>
            <p:cNvGrpSpPr/>
            <p:nvPr/>
          </p:nvGrpSpPr>
          <p:grpSpPr>
            <a:xfrm>
              <a:off x="35875495" y="-999634"/>
              <a:ext cx="7309093" cy="5386090"/>
              <a:chOff x="36609158" y="-615338"/>
              <a:chExt cx="7309093" cy="5386090"/>
            </a:xfrm>
          </p:grpSpPr>
          <p:sp>
            <p:nvSpPr>
              <p:cNvPr id="17" name="กล่องข้อความ 16">
                <a:extLst>
                  <a:ext uri="{FF2B5EF4-FFF2-40B4-BE49-F238E27FC236}">
                    <a16:creationId xmlns:a16="http://schemas.microsoft.com/office/drawing/2014/main" id="{133781C5-7937-4745-A41A-7926FE7FA50F}"/>
                  </a:ext>
                </a:extLst>
              </p:cNvPr>
              <p:cNvSpPr txBox="1"/>
              <p:nvPr/>
            </p:nvSpPr>
            <p:spPr>
              <a:xfrm>
                <a:off x="36609158" y="-615338"/>
                <a:ext cx="1936286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34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072C4">
                        <a:lumMod val="75000"/>
                      </a:srgbClr>
                    </a:solidFill>
                    <a:effectLst/>
                    <a:uLnTx/>
                    <a:uFillTx/>
                    <a:latin typeface="DSN SiamSquare" panose="00000400000000000000" pitchFamily="2" charset="-34"/>
                    <a:ea typeface="Arial Unicode MS"/>
                    <a:cs typeface="DSN SiamSquare" panose="00000400000000000000" pitchFamily="2" charset="-34"/>
                  </a:rPr>
                  <a:t>7</a:t>
                </a:r>
              </a:p>
            </p:txBody>
          </p:sp>
          <p:sp>
            <p:nvSpPr>
              <p:cNvPr id="18" name="กล่องข้อความ 17">
                <a:extLst>
                  <a:ext uri="{FF2B5EF4-FFF2-40B4-BE49-F238E27FC236}">
                    <a16:creationId xmlns:a16="http://schemas.microsoft.com/office/drawing/2014/main" id="{A3464926-F6BE-406F-B68C-6525AE6FC25B}"/>
                  </a:ext>
                </a:extLst>
              </p:cNvPr>
              <p:cNvSpPr txBox="1"/>
              <p:nvPr/>
            </p:nvSpPr>
            <p:spPr>
              <a:xfrm>
                <a:off x="37411188" y="324918"/>
                <a:ext cx="6507063" cy="3770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39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97D">
                        <a:lumMod val="60000"/>
                        <a:lumOff val="40000"/>
                      </a:srgbClr>
                    </a:solidFill>
                    <a:effectLst/>
                    <a:uLnTx/>
                    <a:uFillTx/>
                    <a:latin typeface="DB Helvethaica X 55 Regular" panose="02000506090000020004" pitchFamily="2" charset="-34"/>
                    <a:ea typeface="Arial Unicode MS"/>
                    <a:cs typeface="DB Helvethaica X 55 Regular" panose="02000506090000020004" pitchFamily="2" charset="-34"/>
                  </a:rPr>
                  <a:t>Clinics</a:t>
                </a:r>
                <a:endParaRPr kumimoji="0" lang="th-TH" sz="23900" b="1" i="0" u="none" strike="noStrike" kern="1200" cap="none" spc="0" normalizeH="0" baseline="0" noProof="0" dirty="0">
                  <a:ln>
                    <a:noFill/>
                  </a:ln>
                  <a:solidFill>
                    <a:srgbClr val="1F497D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DB Helvethaica X 55 Regular" panose="02000506090000020004" pitchFamily="2" charset="-34"/>
                  <a:ea typeface="Arial Unicode MS"/>
                  <a:cs typeface="DB Helvethaica X 55 Regular" panose="02000506090000020004" pitchFamily="2" charset="-34"/>
                </a:endParaRPr>
              </a:p>
            </p:txBody>
          </p:sp>
        </p:grpSp>
      </p:grpSp>
      <p:grpSp>
        <p:nvGrpSpPr>
          <p:cNvPr id="41" name="กลุ่ม 40">
            <a:extLst>
              <a:ext uri="{FF2B5EF4-FFF2-40B4-BE49-F238E27FC236}">
                <a16:creationId xmlns:a16="http://schemas.microsoft.com/office/drawing/2014/main" id="{C10DA12B-8EB3-4592-814C-4A5A1CED1801}"/>
              </a:ext>
            </a:extLst>
          </p:cNvPr>
          <p:cNvGrpSpPr/>
          <p:nvPr/>
        </p:nvGrpSpPr>
        <p:grpSpPr>
          <a:xfrm>
            <a:off x="16627257" y="3303396"/>
            <a:ext cx="21453919" cy="2240422"/>
            <a:chOff x="17292853" y="3491732"/>
            <a:chExt cx="21453919" cy="2240422"/>
          </a:xfrm>
        </p:grpSpPr>
        <p:grpSp>
          <p:nvGrpSpPr>
            <p:cNvPr id="19" name="组合 54">
              <a:extLst>
                <a:ext uri="{FF2B5EF4-FFF2-40B4-BE49-F238E27FC236}">
                  <a16:creationId xmlns:a16="http://schemas.microsoft.com/office/drawing/2014/main" id="{84BF7E76-DC7E-47E7-A89A-99B7B9378FEC}"/>
                </a:ext>
              </a:extLst>
            </p:cNvPr>
            <p:cNvGrpSpPr/>
            <p:nvPr/>
          </p:nvGrpSpPr>
          <p:grpSpPr>
            <a:xfrm>
              <a:off x="17292853" y="3491732"/>
              <a:ext cx="1608865" cy="1609190"/>
              <a:chOff x="2201071" y="3406041"/>
              <a:chExt cx="1805286" cy="1805938"/>
            </a:xfrm>
          </p:grpSpPr>
          <p:grpSp>
            <p:nvGrpSpPr>
              <p:cNvPr id="20" name="组合 55">
                <a:extLst>
                  <a:ext uri="{FF2B5EF4-FFF2-40B4-BE49-F238E27FC236}">
                    <a16:creationId xmlns:a16="http://schemas.microsoft.com/office/drawing/2014/main" id="{7DBD7C09-3D1A-4942-B944-2FE2B6B882D2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22" name="组合 57">
                  <a:extLst>
                    <a:ext uri="{FF2B5EF4-FFF2-40B4-BE49-F238E27FC236}">
                      <a16:creationId xmlns:a16="http://schemas.microsoft.com/office/drawing/2014/main" id="{D4EF6CCC-7F35-4756-8525-6BBE10DFEBF4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24" name="同心圆 59">
                    <a:extLst>
                      <a:ext uri="{FF2B5EF4-FFF2-40B4-BE49-F238E27FC236}">
                        <a16:creationId xmlns:a16="http://schemas.microsoft.com/office/drawing/2014/main" id="{3C5F3B79-DA96-43BF-90B4-75ACA669261F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25" name="椭圆 60">
                    <a:extLst>
                      <a:ext uri="{FF2B5EF4-FFF2-40B4-BE49-F238E27FC236}">
                        <a16:creationId xmlns:a16="http://schemas.microsoft.com/office/drawing/2014/main" id="{E7DE91C0-476C-44B1-9819-8CF4005C347B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23" name="椭圆 58">
                  <a:extLst>
                    <a:ext uri="{FF2B5EF4-FFF2-40B4-BE49-F238E27FC236}">
                      <a16:creationId xmlns:a16="http://schemas.microsoft.com/office/drawing/2014/main" id="{832434B0-069F-434D-A664-2D34D47F567D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21" name="TextBox 56">
                <a:extLst>
                  <a:ext uri="{FF2B5EF4-FFF2-40B4-BE49-F238E27FC236}">
                    <a16:creationId xmlns:a16="http://schemas.microsoft.com/office/drawing/2014/main" id="{E87C7A0A-04FD-4E94-AD6D-CFF6372B2073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1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26" name="กล่องข้อความ 25">
              <a:extLst>
                <a:ext uri="{FF2B5EF4-FFF2-40B4-BE49-F238E27FC236}">
                  <a16:creationId xmlns:a16="http://schemas.microsoft.com/office/drawing/2014/main" id="{DA266FA3-D830-4F11-BB56-E13F4748CCA8}"/>
                </a:ext>
              </a:extLst>
            </p:cNvPr>
            <p:cNvSpPr txBox="1"/>
            <p:nvPr/>
          </p:nvSpPr>
          <p:spPr>
            <a:xfrm>
              <a:off x="19310444" y="3787007"/>
              <a:ext cx="1269159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คัดกรองมะเร็งตับ / มะเร็งท่อน้ำดี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28" name="กล่องข้อความ 27">
              <a:extLst>
                <a:ext uri="{FF2B5EF4-FFF2-40B4-BE49-F238E27FC236}">
                  <a16:creationId xmlns:a16="http://schemas.microsoft.com/office/drawing/2014/main" id="{CC3F175A-2B0C-4737-A1E2-C60DFF55525B}"/>
                </a:ext>
              </a:extLst>
            </p:cNvPr>
            <p:cNvSpPr txBox="1"/>
            <p:nvPr/>
          </p:nvSpPr>
          <p:spPr>
            <a:xfrm>
              <a:off x="19290643" y="4716491"/>
              <a:ext cx="1945612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คัดกรองไวรัสตับอักเสบ </a:t>
              </a:r>
              <a:r>
                <a: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B,C / Stool exam, Urine test </a:t>
              </a:r>
              <a:r>
                <a:rPr kumimoji="0" lang="th-TH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ค้นหาพยาธิใบไม้ในตับ /</a:t>
              </a:r>
              <a:r>
                <a: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 Ultrasound</a:t>
              </a:r>
              <a:endParaRPr kumimoji="0" lang="th-TH" sz="6000" b="0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</p:grpSp>
      <p:grpSp>
        <p:nvGrpSpPr>
          <p:cNvPr id="42" name="กลุ่ม 41">
            <a:extLst>
              <a:ext uri="{FF2B5EF4-FFF2-40B4-BE49-F238E27FC236}">
                <a16:creationId xmlns:a16="http://schemas.microsoft.com/office/drawing/2014/main" id="{3FCF85B6-71B4-4B6B-8A86-301A3C1732C0}"/>
              </a:ext>
            </a:extLst>
          </p:cNvPr>
          <p:cNvGrpSpPr/>
          <p:nvPr/>
        </p:nvGrpSpPr>
        <p:grpSpPr>
          <a:xfrm>
            <a:off x="15831010" y="5721969"/>
            <a:ext cx="19798961" cy="2240422"/>
            <a:chOff x="17201435" y="6232052"/>
            <a:chExt cx="19798961" cy="2240422"/>
          </a:xfrm>
        </p:grpSpPr>
        <p:grpSp>
          <p:nvGrpSpPr>
            <p:cNvPr id="29" name="组合 54">
              <a:extLst>
                <a:ext uri="{FF2B5EF4-FFF2-40B4-BE49-F238E27FC236}">
                  <a16:creationId xmlns:a16="http://schemas.microsoft.com/office/drawing/2014/main" id="{1988A518-A73F-42AE-8D3B-F2CD503A6B3F}"/>
                </a:ext>
              </a:extLst>
            </p:cNvPr>
            <p:cNvGrpSpPr/>
            <p:nvPr/>
          </p:nvGrpSpPr>
          <p:grpSpPr>
            <a:xfrm>
              <a:off x="17201435" y="6232052"/>
              <a:ext cx="1608865" cy="1609190"/>
              <a:chOff x="2201071" y="3406041"/>
              <a:chExt cx="1805286" cy="1805938"/>
            </a:xfrm>
          </p:grpSpPr>
          <p:grpSp>
            <p:nvGrpSpPr>
              <p:cNvPr id="30" name="组合 55">
                <a:extLst>
                  <a:ext uri="{FF2B5EF4-FFF2-40B4-BE49-F238E27FC236}">
                    <a16:creationId xmlns:a16="http://schemas.microsoft.com/office/drawing/2014/main" id="{11C751E4-0A71-450E-88A0-C9A91F1A07FC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32" name="组合 57">
                  <a:extLst>
                    <a:ext uri="{FF2B5EF4-FFF2-40B4-BE49-F238E27FC236}">
                      <a16:creationId xmlns:a16="http://schemas.microsoft.com/office/drawing/2014/main" id="{DF8F516A-B8F5-4A7F-BD37-8088221AD010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34" name="同心圆 59">
                    <a:extLst>
                      <a:ext uri="{FF2B5EF4-FFF2-40B4-BE49-F238E27FC236}">
                        <a16:creationId xmlns:a16="http://schemas.microsoft.com/office/drawing/2014/main" id="{0AD65370-3B53-474E-BA0C-FF638387F8B8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35" name="椭圆 60">
                    <a:extLst>
                      <a:ext uri="{FF2B5EF4-FFF2-40B4-BE49-F238E27FC236}">
                        <a16:creationId xmlns:a16="http://schemas.microsoft.com/office/drawing/2014/main" id="{4D227FAB-DA9F-4A7C-9C91-626103F9F17F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33" name="椭圆 58">
                  <a:extLst>
                    <a:ext uri="{FF2B5EF4-FFF2-40B4-BE49-F238E27FC236}">
                      <a16:creationId xmlns:a16="http://schemas.microsoft.com/office/drawing/2014/main" id="{3D1E7E9F-39E2-4102-9826-9115159E3823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31" name="TextBox 56">
                <a:extLst>
                  <a:ext uri="{FF2B5EF4-FFF2-40B4-BE49-F238E27FC236}">
                    <a16:creationId xmlns:a16="http://schemas.microsoft.com/office/drawing/2014/main" id="{E4A75DAA-6DF4-44B3-89B0-DA5A7583A668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2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36" name="กล่องข้อความ 35">
              <a:extLst>
                <a:ext uri="{FF2B5EF4-FFF2-40B4-BE49-F238E27FC236}">
                  <a16:creationId xmlns:a16="http://schemas.microsoft.com/office/drawing/2014/main" id="{435455A2-99E6-4BEE-8929-EED3C6044386}"/>
                </a:ext>
              </a:extLst>
            </p:cNvPr>
            <p:cNvSpPr txBox="1"/>
            <p:nvPr/>
          </p:nvSpPr>
          <p:spPr>
            <a:xfrm>
              <a:off x="19219026" y="6527327"/>
              <a:ext cx="116120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87990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 มะเร็งปากมดลูก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37" name="กล่องข้อความ 36">
              <a:extLst>
                <a:ext uri="{FF2B5EF4-FFF2-40B4-BE49-F238E27FC236}">
                  <a16:creationId xmlns:a16="http://schemas.microsoft.com/office/drawing/2014/main" id="{FC926C33-019A-40A8-819B-2BFB5A7A8795}"/>
                </a:ext>
              </a:extLst>
            </p:cNvPr>
            <p:cNvSpPr txBox="1"/>
            <p:nvPr/>
          </p:nvSpPr>
          <p:spPr>
            <a:xfrm>
              <a:off x="19199225" y="7456811"/>
              <a:ext cx="17801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HPV DNA Test (Self-collection), Colposcope</a:t>
              </a:r>
            </a:p>
          </p:txBody>
        </p:sp>
      </p:grpSp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DD5BFE9C-81A5-4AF4-AB59-9402F9F3D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569" y="8837870"/>
            <a:ext cx="17642840" cy="12976358"/>
          </a:xfrm>
          <a:prstGeom prst="rect">
            <a:avLst/>
          </a:prstGeom>
        </p:spPr>
      </p:pic>
      <p:pic>
        <p:nvPicPr>
          <p:cNvPr id="38" name="รูปภาพ 37">
            <a:extLst>
              <a:ext uri="{FF2B5EF4-FFF2-40B4-BE49-F238E27FC236}">
                <a16:creationId xmlns:a16="http://schemas.microsoft.com/office/drawing/2014/main" id="{A0290CE4-18E0-4193-922B-C2CC34933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97" y="7538431"/>
            <a:ext cx="10827852" cy="8811091"/>
          </a:xfrm>
          <a:prstGeom prst="rect">
            <a:avLst/>
          </a:prstGeom>
        </p:spPr>
      </p:pic>
      <p:grpSp>
        <p:nvGrpSpPr>
          <p:cNvPr id="43" name="กลุ่ม 42">
            <a:extLst>
              <a:ext uri="{FF2B5EF4-FFF2-40B4-BE49-F238E27FC236}">
                <a16:creationId xmlns:a16="http://schemas.microsoft.com/office/drawing/2014/main" id="{358EAB5E-BF14-4B31-8C7C-AB2AF4C10FA3}"/>
              </a:ext>
            </a:extLst>
          </p:cNvPr>
          <p:cNvGrpSpPr/>
          <p:nvPr/>
        </p:nvGrpSpPr>
        <p:grpSpPr>
          <a:xfrm>
            <a:off x="14417750" y="8142638"/>
            <a:ext cx="22795436" cy="2187609"/>
            <a:chOff x="17201435" y="6232052"/>
            <a:chExt cx="22795436" cy="2187609"/>
          </a:xfrm>
        </p:grpSpPr>
        <p:grpSp>
          <p:nvGrpSpPr>
            <p:cNvPr id="44" name="组合 54">
              <a:extLst>
                <a:ext uri="{FF2B5EF4-FFF2-40B4-BE49-F238E27FC236}">
                  <a16:creationId xmlns:a16="http://schemas.microsoft.com/office/drawing/2014/main" id="{0BDFC725-37E8-4C7C-89FB-064B2508D63B}"/>
                </a:ext>
              </a:extLst>
            </p:cNvPr>
            <p:cNvGrpSpPr/>
            <p:nvPr/>
          </p:nvGrpSpPr>
          <p:grpSpPr>
            <a:xfrm>
              <a:off x="17201435" y="6232052"/>
              <a:ext cx="1608865" cy="1609190"/>
              <a:chOff x="2201071" y="3406041"/>
              <a:chExt cx="1805286" cy="1805938"/>
            </a:xfrm>
          </p:grpSpPr>
          <p:grpSp>
            <p:nvGrpSpPr>
              <p:cNvPr id="47" name="组合 55">
                <a:extLst>
                  <a:ext uri="{FF2B5EF4-FFF2-40B4-BE49-F238E27FC236}">
                    <a16:creationId xmlns:a16="http://schemas.microsoft.com/office/drawing/2014/main" id="{E81341E3-C669-4CBE-8F81-0A7A3D485173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49" name="组合 57">
                  <a:extLst>
                    <a:ext uri="{FF2B5EF4-FFF2-40B4-BE49-F238E27FC236}">
                      <a16:creationId xmlns:a16="http://schemas.microsoft.com/office/drawing/2014/main" id="{3A5971B7-A346-4640-8166-E2C47EAEC6D5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51" name="同心圆 59">
                    <a:extLst>
                      <a:ext uri="{FF2B5EF4-FFF2-40B4-BE49-F238E27FC236}">
                        <a16:creationId xmlns:a16="http://schemas.microsoft.com/office/drawing/2014/main" id="{8B5590E8-A925-4261-861A-0238BFEF0878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52" name="椭圆 60">
                    <a:extLst>
                      <a:ext uri="{FF2B5EF4-FFF2-40B4-BE49-F238E27FC236}">
                        <a16:creationId xmlns:a16="http://schemas.microsoft.com/office/drawing/2014/main" id="{F7004EB1-BB76-40D7-9412-A1F3F630A5D1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50" name="椭圆 58">
                  <a:extLst>
                    <a:ext uri="{FF2B5EF4-FFF2-40B4-BE49-F238E27FC236}">
                      <a16:creationId xmlns:a16="http://schemas.microsoft.com/office/drawing/2014/main" id="{CE599B68-A3D6-4729-A10B-5551CF4EFB01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48" name="TextBox 56">
                <a:extLst>
                  <a:ext uri="{FF2B5EF4-FFF2-40B4-BE49-F238E27FC236}">
                    <a16:creationId xmlns:a16="http://schemas.microsoft.com/office/drawing/2014/main" id="{77F08C09-36FE-45B3-A505-7A58E2643546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3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45" name="กล่องข้อความ 44">
              <a:extLst>
                <a:ext uri="{FF2B5EF4-FFF2-40B4-BE49-F238E27FC236}">
                  <a16:creationId xmlns:a16="http://schemas.microsoft.com/office/drawing/2014/main" id="{8AE590B0-0D80-487A-8FFE-E19EB1ABFEDD}"/>
                </a:ext>
              </a:extLst>
            </p:cNvPr>
            <p:cNvSpPr txBox="1"/>
            <p:nvPr/>
          </p:nvSpPr>
          <p:spPr>
            <a:xfrm>
              <a:off x="19219025" y="6527327"/>
              <a:ext cx="1350267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87990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คัดกรองมะเร็งลำไส้ใหญ่และลำไส้ตรง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46" name="กล่องข้อความ 45">
              <a:extLst>
                <a:ext uri="{FF2B5EF4-FFF2-40B4-BE49-F238E27FC236}">
                  <a16:creationId xmlns:a16="http://schemas.microsoft.com/office/drawing/2014/main" id="{3AA71522-1FC9-46F4-81B1-888F31DB9D02}"/>
                </a:ext>
              </a:extLst>
            </p:cNvPr>
            <p:cNvSpPr txBox="1"/>
            <p:nvPr/>
          </p:nvSpPr>
          <p:spPr>
            <a:xfrm>
              <a:off x="19297361" y="7403998"/>
              <a:ext cx="206995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EEECE1">
                      <a:lumMod val="2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FIT test, Colonoscope</a:t>
              </a:r>
            </a:p>
          </p:txBody>
        </p:sp>
      </p:grpSp>
      <p:grpSp>
        <p:nvGrpSpPr>
          <p:cNvPr id="53" name="กลุ่ม 52">
            <a:extLst>
              <a:ext uri="{FF2B5EF4-FFF2-40B4-BE49-F238E27FC236}">
                <a16:creationId xmlns:a16="http://schemas.microsoft.com/office/drawing/2014/main" id="{A13AA9DA-E4F3-4629-9250-B75AC147CC90}"/>
              </a:ext>
            </a:extLst>
          </p:cNvPr>
          <p:cNvGrpSpPr/>
          <p:nvPr/>
        </p:nvGrpSpPr>
        <p:grpSpPr>
          <a:xfrm>
            <a:off x="12946822" y="10346811"/>
            <a:ext cx="19897097" cy="2187609"/>
            <a:chOff x="17201435" y="6232052"/>
            <a:chExt cx="19897097" cy="2187609"/>
          </a:xfrm>
        </p:grpSpPr>
        <p:grpSp>
          <p:nvGrpSpPr>
            <p:cNvPr id="54" name="组合 54">
              <a:extLst>
                <a:ext uri="{FF2B5EF4-FFF2-40B4-BE49-F238E27FC236}">
                  <a16:creationId xmlns:a16="http://schemas.microsoft.com/office/drawing/2014/main" id="{973FC923-3498-4CDB-993D-CB10ABD2C37F}"/>
                </a:ext>
              </a:extLst>
            </p:cNvPr>
            <p:cNvGrpSpPr/>
            <p:nvPr/>
          </p:nvGrpSpPr>
          <p:grpSpPr>
            <a:xfrm>
              <a:off x="17201435" y="6232052"/>
              <a:ext cx="1608865" cy="1609190"/>
              <a:chOff x="2201071" y="3406041"/>
              <a:chExt cx="1805286" cy="1805938"/>
            </a:xfrm>
          </p:grpSpPr>
          <p:grpSp>
            <p:nvGrpSpPr>
              <p:cNvPr id="57" name="组合 55">
                <a:extLst>
                  <a:ext uri="{FF2B5EF4-FFF2-40B4-BE49-F238E27FC236}">
                    <a16:creationId xmlns:a16="http://schemas.microsoft.com/office/drawing/2014/main" id="{5A04B708-1E23-472E-8E84-B6C02A9C017F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59" name="组合 57">
                  <a:extLst>
                    <a:ext uri="{FF2B5EF4-FFF2-40B4-BE49-F238E27FC236}">
                      <a16:creationId xmlns:a16="http://schemas.microsoft.com/office/drawing/2014/main" id="{F33E334B-AADF-4524-BD9F-98E60B787458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61" name="同心圆 59">
                    <a:extLst>
                      <a:ext uri="{FF2B5EF4-FFF2-40B4-BE49-F238E27FC236}">
                        <a16:creationId xmlns:a16="http://schemas.microsoft.com/office/drawing/2014/main" id="{6609803F-0D1B-4FA3-8BEA-3384680C699C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62" name="椭圆 60">
                    <a:extLst>
                      <a:ext uri="{FF2B5EF4-FFF2-40B4-BE49-F238E27FC236}">
                        <a16:creationId xmlns:a16="http://schemas.microsoft.com/office/drawing/2014/main" id="{72B62FBB-A355-4ECB-A221-0DA6DE30B6AA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60" name="椭圆 58">
                  <a:extLst>
                    <a:ext uri="{FF2B5EF4-FFF2-40B4-BE49-F238E27FC236}">
                      <a16:creationId xmlns:a16="http://schemas.microsoft.com/office/drawing/2014/main" id="{735FD761-F7C7-4902-ABC3-CCAE8613A923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58" name="TextBox 56">
                <a:extLst>
                  <a:ext uri="{FF2B5EF4-FFF2-40B4-BE49-F238E27FC236}">
                    <a16:creationId xmlns:a16="http://schemas.microsoft.com/office/drawing/2014/main" id="{DE4E1DC6-EFA1-4917-B95A-1F815BFCD8A3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4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55" name="กล่องข้อความ 54">
              <a:extLst>
                <a:ext uri="{FF2B5EF4-FFF2-40B4-BE49-F238E27FC236}">
                  <a16:creationId xmlns:a16="http://schemas.microsoft.com/office/drawing/2014/main" id="{F0AD9E6E-1A56-4743-A8ED-4C0FEF9A70C5}"/>
                </a:ext>
              </a:extLst>
            </p:cNvPr>
            <p:cNvSpPr txBox="1"/>
            <p:nvPr/>
          </p:nvSpPr>
          <p:spPr>
            <a:xfrm>
              <a:off x="19219026" y="6527327"/>
              <a:ext cx="116120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87990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คัดกรองมะเร็งเต้านม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56" name="กล่องข้อความ 55">
              <a:extLst>
                <a:ext uri="{FF2B5EF4-FFF2-40B4-BE49-F238E27FC236}">
                  <a16:creationId xmlns:a16="http://schemas.microsoft.com/office/drawing/2014/main" id="{A8DBC903-937A-4190-9BD1-C0DE1C6EEBB5}"/>
                </a:ext>
              </a:extLst>
            </p:cNvPr>
            <p:cNvSpPr txBox="1"/>
            <p:nvPr/>
          </p:nvSpPr>
          <p:spPr>
            <a:xfrm>
              <a:off x="19297361" y="7403998"/>
              <a:ext cx="17801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ultrasound, mammogram</a:t>
              </a:r>
            </a:p>
          </p:txBody>
        </p:sp>
      </p:grpSp>
      <p:grpSp>
        <p:nvGrpSpPr>
          <p:cNvPr id="63" name="กลุ่ม 62">
            <a:extLst>
              <a:ext uri="{FF2B5EF4-FFF2-40B4-BE49-F238E27FC236}">
                <a16:creationId xmlns:a16="http://schemas.microsoft.com/office/drawing/2014/main" id="{47C25914-311B-4A5B-8B51-697FAB295FF2}"/>
              </a:ext>
            </a:extLst>
          </p:cNvPr>
          <p:cNvGrpSpPr/>
          <p:nvPr/>
        </p:nvGrpSpPr>
        <p:grpSpPr>
          <a:xfrm>
            <a:off x="10736372" y="13040504"/>
            <a:ext cx="23468902" cy="8491063"/>
            <a:chOff x="17201435" y="6232052"/>
            <a:chExt cx="23468902" cy="8491063"/>
          </a:xfrm>
        </p:grpSpPr>
        <p:grpSp>
          <p:nvGrpSpPr>
            <p:cNvPr id="64" name="组合 54">
              <a:extLst>
                <a:ext uri="{FF2B5EF4-FFF2-40B4-BE49-F238E27FC236}">
                  <a16:creationId xmlns:a16="http://schemas.microsoft.com/office/drawing/2014/main" id="{833CE034-2E04-4963-B438-8F6232DF53BA}"/>
                </a:ext>
              </a:extLst>
            </p:cNvPr>
            <p:cNvGrpSpPr/>
            <p:nvPr/>
          </p:nvGrpSpPr>
          <p:grpSpPr>
            <a:xfrm>
              <a:off x="17201435" y="6232052"/>
              <a:ext cx="1608865" cy="1609190"/>
              <a:chOff x="2201071" y="3406041"/>
              <a:chExt cx="1805286" cy="1805938"/>
            </a:xfrm>
          </p:grpSpPr>
          <p:grpSp>
            <p:nvGrpSpPr>
              <p:cNvPr id="67" name="组合 55">
                <a:extLst>
                  <a:ext uri="{FF2B5EF4-FFF2-40B4-BE49-F238E27FC236}">
                    <a16:creationId xmlns:a16="http://schemas.microsoft.com/office/drawing/2014/main" id="{D32CB3F9-FB05-4F30-9EEB-1F603FB954E2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69" name="组合 57">
                  <a:extLst>
                    <a:ext uri="{FF2B5EF4-FFF2-40B4-BE49-F238E27FC236}">
                      <a16:creationId xmlns:a16="http://schemas.microsoft.com/office/drawing/2014/main" id="{88B7ECBB-FE02-4984-9D4F-760CC373FAED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71" name="同心圆 59">
                    <a:extLst>
                      <a:ext uri="{FF2B5EF4-FFF2-40B4-BE49-F238E27FC236}">
                        <a16:creationId xmlns:a16="http://schemas.microsoft.com/office/drawing/2014/main" id="{03955E7A-38E9-4429-A551-546FD15D6FBF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72" name="椭圆 60">
                    <a:extLst>
                      <a:ext uri="{FF2B5EF4-FFF2-40B4-BE49-F238E27FC236}">
                        <a16:creationId xmlns:a16="http://schemas.microsoft.com/office/drawing/2014/main" id="{6E4E311B-0BB3-462C-ADD3-664060794613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70" name="椭圆 58">
                  <a:extLst>
                    <a:ext uri="{FF2B5EF4-FFF2-40B4-BE49-F238E27FC236}">
                      <a16:creationId xmlns:a16="http://schemas.microsoft.com/office/drawing/2014/main" id="{F4DE3582-608F-4DA2-AC83-8FE6980962C1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68" name="TextBox 56">
                <a:extLst>
                  <a:ext uri="{FF2B5EF4-FFF2-40B4-BE49-F238E27FC236}">
                    <a16:creationId xmlns:a16="http://schemas.microsoft.com/office/drawing/2014/main" id="{E887DC6D-60DC-489C-AA55-16DBE1AB0A88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5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65" name="กล่องข้อความ 64">
              <a:extLst>
                <a:ext uri="{FF2B5EF4-FFF2-40B4-BE49-F238E27FC236}">
                  <a16:creationId xmlns:a16="http://schemas.microsoft.com/office/drawing/2014/main" id="{6CED5653-4361-4D0A-A18A-66F7024C06EF}"/>
                </a:ext>
              </a:extLst>
            </p:cNvPr>
            <p:cNvSpPr txBox="1"/>
            <p:nvPr/>
          </p:nvSpPr>
          <p:spPr>
            <a:xfrm>
              <a:off x="18893408" y="6659369"/>
              <a:ext cx="21776929" cy="80637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2879903">
                <a:defRPr/>
              </a:pP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ตาในเด็กและผู้สูงอายุ / </a:t>
              </a: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คัดกรองมะเร็งตับ-มะเร็งท่อน้ำดี / </a:t>
              </a: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 มะเร็งปากมดลูก / </a:t>
              </a:r>
              <a:endPara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defTabSz="2879903">
                <a:defRPr/>
              </a:pP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คัดกรองมะเร็งลำไส้ใหญ่และลำไส้ตรง / </a:t>
              </a: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คัดกรองมะเร็งเต้านม / </a:t>
              </a: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ทันตกรรม /  </a:t>
              </a:r>
              <a:r>
                <a:rPr kumimoji="0" 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5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2">
                      <a:lumMod val="50000"/>
                    </a:scheme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กระดูกและข้อ</a:t>
              </a:r>
              <a:endPara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defTabSz="2879903">
                <a:defRPr/>
              </a:pP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defTabSz="2879903">
                <a:defRPr/>
              </a:pP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defTabSz="2879903">
                <a:defRPr/>
              </a:pP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defTabSz="2879903">
                <a:defRPr/>
              </a:pP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defTabSz="2879903">
                <a:defRPr/>
              </a:pP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  <a:p>
              <a:pPr marL="0" marR="0" lvl="0" indent="0" algn="l" defTabSz="287990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 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</p:grpSp>
      <p:grpSp>
        <p:nvGrpSpPr>
          <p:cNvPr id="73" name="กลุ่ม 72">
            <a:extLst>
              <a:ext uri="{FF2B5EF4-FFF2-40B4-BE49-F238E27FC236}">
                <a16:creationId xmlns:a16="http://schemas.microsoft.com/office/drawing/2014/main" id="{763CED88-0994-464D-A26E-E4DE0F86A5FA}"/>
              </a:ext>
            </a:extLst>
          </p:cNvPr>
          <p:cNvGrpSpPr/>
          <p:nvPr/>
        </p:nvGrpSpPr>
        <p:grpSpPr>
          <a:xfrm>
            <a:off x="8018407" y="16116358"/>
            <a:ext cx="19897097" cy="2187609"/>
            <a:chOff x="17201435" y="6232052"/>
            <a:chExt cx="19897097" cy="2187609"/>
          </a:xfrm>
        </p:grpSpPr>
        <p:grpSp>
          <p:nvGrpSpPr>
            <p:cNvPr id="74" name="组合 54">
              <a:extLst>
                <a:ext uri="{FF2B5EF4-FFF2-40B4-BE49-F238E27FC236}">
                  <a16:creationId xmlns:a16="http://schemas.microsoft.com/office/drawing/2014/main" id="{92ACA5F0-8FA5-44C9-B115-7D395E4A53F6}"/>
                </a:ext>
              </a:extLst>
            </p:cNvPr>
            <p:cNvGrpSpPr/>
            <p:nvPr/>
          </p:nvGrpSpPr>
          <p:grpSpPr>
            <a:xfrm>
              <a:off x="17201435" y="6232052"/>
              <a:ext cx="1608865" cy="1609190"/>
              <a:chOff x="2201071" y="3406041"/>
              <a:chExt cx="1805286" cy="1805938"/>
            </a:xfrm>
          </p:grpSpPr>
          <p:grpSp>
            <p:nvGrpSpPr>
              <p:cNvPr id="77" name="组合 55">
                <a:extLst>
                  <a:ext uri="{FF2B5EF4-FFF2-40B4-BE49-F238E27FC236}">
                    <a16:creationId xmlns:a16="http://schemas.microsoft.com/office/drawing/2014/main" id="{A0C56020-3986-4D6B-8409-5C71B8B979EA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79" name="组合 57">
                  <a:extLst>
                    <a:ext uri="{FF2B5EF4-FFF2-40B4-BE49-F238E27FC236}">
                      <a16:creationId xmlns:a16="http://schemas.microsoft.com/office/drawing/2014/main" id="{0AD18A86-CBE3-4572-BC81-853C0865A3B6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81" name="同心圆 59">
                    <a:extLst>
                      <a:ext uri="{FF2B5EF4-FFF2-40B4-BE49-F238E27FC236}">
                        <a16:creationId xmlns:a16="http://schemas.microsoft.com/office/drawing/2014/main" id="{C75AB4A2-3D7A-44DA-B3C3-B825C230F04F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82" name="椭圆 60">
                    <a:extLst>
                      <a:ext uri="{FF2B5EF4-FFF2-40B4-BE49-F238E27FC236}">
                        <a16:creationId xmlns:a16="http://schemas.microsoft.com/office/drawing/2014/main" id="{B747862F-3178-4786-A32C-ECB85B248CB2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80" name="椭圆 58">
                  <a:extLst>
                    <a:ext uri="{FF2B5EF4-FFF2-40B4-BE49-F238E27FC236}">
                      <a16:creationId xmlns:a16="http://schemas.microsoft.com/office/drawing/2014/main" id="{0A6FB315-7CAF-49CE-B5B0-8C866EF75A33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78" name="TextBox 56">
                <a:extLst>
                  <a:ext uri="{FF2B5EF4-FFF2-40B4-BE49-F238E27FC236}">
                    <a16:creationId xmlns:a16="http://schemas.microsoft.com/office/drawing/2014/main" id="{7A23377C-642C-422C-9B56-79CA7313FD8D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6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75" name="กล่องข้อความ 74">
              <a:extLst>
                <a:ext uri="{FF2B5EF4-FFF2-40B4-BE49-F238E27FC236}">
                  <a16:creationId xmlns:a16="http://schemas.microsoft.com/office/drawing/2014/main" id="{DE735060-AAE6-4DF3-85BF-8FBA74EC102E}"/>
                </a:ext>
              </a:extLst>
            </p:cNvPr>
            <p:cNvSpPr txBox="1"/>
            <p:nvPr/>
          </p:nvSpPr>
          <p:spPr>
            <a:xfrm>
              <a:off x="19219026" y="6527327"/>
              <a:ext cx="116120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87990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ทันตกรรม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76" name="กล่องข้อความ 75">
              <a:extLst>
                <a:ext uri="{FF2B5EF4-FFF2-40B4-BE49-F238E27FC236}">
                  <a16:creationId xmlns:a16="http://schemas.microsoft.com/office/drawing/2014/main" id="{E6838C34-84EC-4013-A51D-F28858DB913D}"/>
                </a:ext>
              </a:extLst>
            </p:cNvPr>
            <p:cNvSpPr txBox="1"/>
            <p:nvPr/>
          </p:nvSpPr>
          <p:spPr>
            <a:xfrm>
              <a:off x="19297361" y="7403998"/>
              <a:ext cx="17801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t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6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DB HelvethaicaMon X Reg" panose="02000506090000020004" charset="-34"/>
                  <a:ea typeface="Arial Unicode MS"/>
                  <a:cs typeface="DB HelvethaicaMon X Reg" panose="02000506090000020004" charset="-34"/>
                </a:rPr>
                <a:t>ขูดหินปูน / อุด ฟัน / ถอนฟัน / คัดกรองมะเร็งช่องปาก</a:t>
              </a:r>
              <a:endPara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rial Unicode MS"/>
                <a:cs typeface="+mn-cs"/>
              </a:endParaRPr>
            </a:p>
          </p:txBody>
        </p:sp>
      </p:grpSp>
      <p:grpSp>
        <p:nvGrpSpPr>
          <p:cNvPr id="83" name="กลุ่ม 82">
            <a:extLst>
              <a:ext uri="{FF2B5EF4-FFF2-40B4-BE49-F238E27FC236}">
                <a16:creationId xmlns:a16="http://schemas.microsoft.com/office/drawing/2014/main" id="{F67073C7-0B8D-472A-B085-236937E794EC}"/>
              </a:ext>
            </a:extLst>
          </p:cNvPr>
          <p:cNvGrpSpPr/>
          <p:nvPr/>
        </p:nvGrpSpPr>
        <p:grpSpPr>
          <a:xfrm>
            <a:off x="4975092" y="18658168"/>
            <a:ext cx="19897097" cy="2187609"/>
            <a:chOff x="17201435" y="6232052"/>
            <a:chExt cx="19897097" cy="2187609"/>
          </a:xfrm>
        </p:grpSpPr>
        <p:grpSp>
          <p:nvGrpSpPr>
            <p:cNvPr id="84" name="组合 54">
              <a:extLst>
                <a:ext uri="{FF2B5EF4-FFF2-40B4-BE49-F238E27FC236}">
                  <a16:creationId xmlns:a16="http://schemas.microsoft.com/office/drawing/2014/main" id="{31E6602D-6F9C-488A-96E9-382EFD442C5C}"/>
                </a:ext>
              </a:extLst>
            </p:cNvPr>
            <p:cNvGrpSpPr/>
            <p:nvPr/>
          </p:nvGrpSpPr>
          <p:grpSpPr>
            <a:xfrm>
              <a:off x="17201435" y="6232052"/>
              <a:ext cx="1608865" cy="1609190"/>
              <a:chOff x="2201071" y="3406041"/>
              <a:chExt cx="1805286" cy="1805938"/>
            </a:xfrm>
          </p:grpSpPr>
          <p:grpSp>
            <p:nvGrpSpPr>
              <p:cNvPr id="87" name="组合 55">
                <a:extLst>
                  <a:ext uri="{FF2B5EF4-FFF2-40B4-BE49-F238E27FC236}">
                    <a16:creationId xmlns:a16="http://schemas.microsoft.com/office/drawing/2014/main" id="{2FB4FE3C-9203-4FDF-9F20-177EB32EB756}"/>
                  </a:ext>
                </a:extLst>
              </p:cNvPr>
              <p:cNvGrpSpPr/>
              <p:nvPr/>
            </p:nvGrpSpPr>
            <p:grpSpPr>
              <a:xfrm>
                <a:off x="2201071" y="3406041"/>
                <a:ext cx="1805286" cy="1805938"/>
                <a:chOff x="4345444" y="2542859"/>
                <a:chExt cx="1810550" cy="1811205"/>
              </a:xfrm>
            </p:grpSpPr>
            <p:grpSp>
              <p:nvGrpSpPr>
                <p:cNvPr id="89" name="组合 57">
                  <a:extLst>
                    <a:ext uri="{FF2B5EF4-FFF2-40B4-BE49-F238E27FC236}">
                      <a16:creationId xmlns:a16="http://schemas.microsoft.com/office/drawing/2014/main" id="{9BE51E2A-46D9-426C-BC78-4E39BFD0B82B}"/>
                    </a:ext>
                  </a:extLst>
                </p:cNvPr>
                <p:cNvGrpSpPr/>
                <p:nvPr/>
              </p:nvGrpSpPr>
              <p:grpSpPr>
                <a:xfrm>
                  <a:off x="4345444" y="2542859"/>
                  <a:ext cx="1810550" cy="1811205"/>
                  <a:chOff x="1463339" y="1072758"/>
                  <a:chExt cx="1546058" cy="1546058"/>
                </a:xfrm>
                <a:effectLst>
                  <a:outerShdw blurRad="330200" dist="215900" dir="6900000" sx="91000" sy="91000" algn="t" rotWithShape="0">
                    <a:prstClr val="black">
                      <a:alpha val="49000"/>
                    </a:prstClr>
                  </a:outerShdw>
                </a:effectLst>
              </p:grpSpPr>
              <p:sp>
                <p:nvSpPr>
                  <p:cNvPr id="91" name="同心圆 59">
                    <a:extLst>
                      <a:ext uri="{FF2B5EF4-FFF2-40B4-BE49-F238E27FC236}">
                        <a16:creationId xmlns:a16="http://schemas.microsoft.com/office/drawing/2014/main" id="{CA5C48FA-13C9-416D-A200-0527DAC285CC}"/>
                      </a:ext>
                    </a:extLst>
                  </p:cNvPr>
                  <p:cNvSpPr/>
                  <p:nvPr/>
                </p:nvSpPr>
                <p:spPr>
                  <a:xfrm>
                    <a:off x="1463339" y="1072758"/>
                    <a:ext cx="1546058" cy="1546058"/>
                  </a:xfrm>
                  <a:prstGeom prst="donut">
                    <a:avLst>
                      <a:gd name="adj" fmla="val 4879"/>
                    </a:avLst>
                  </a:prstGeom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55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81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  <p:sp>
                <p:nvSpPr>
                  <p:cNvPr id="92" name="椭圆 60">
                    <a:extLst>
                      <a:ext uri="{FF2B5EF4-FFF2-40B4-BE49-F238E27FC236}">
                        <a16:creationId xmlns:a16="http://schemas.microsoft.com/office/drawing/2014/main" id="{C2EE514E-F6C1-45EC-A4D2-1333AB6C3514}"/>
                      </a:ext>
                    </a:extLst>
                  </p:cNvPr>
                  <p:cNvSpPr/>
                  <p:nvPr/>
                </p:nvSpPr>
                <p:spPr>
                  <a:xfrm>
                    <a:off x="1484232" y="1093651"/>
                    <a:ext cx="1504274" cy="1504273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51000">
                        <a:schemeClr val="bg1">
                          <a:lumMod val="95000"/>
                        </a:schemeClr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89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ource Han Sans CN Medium" panose="020B0500000000000000" pitchFamily="34" charset="-128"/>
                      <a:ea typeface="Source Han Sans CN Medium" panose="020B0500000000000000" pitchFamily="34" charset="-128"/>
                      <a:cs typeface="+mn-cs"/>
                    </a:endParaRPr>
                  </a:p>
                </p:txBody>
              </p:sp>
            </p:grpSp>
            <p:sp>
              <p:nvSpPr>
                <p:cNvPr id="90" name="椭圆 58">
                  <a:extLst>
                    <a:ext uri="{FF2B5EF4-FFF2-40B4-BE49-F238E27FC236}">
                      <a16:creationId xmlns:a16="http://schemas.microsoft.com/office/drawing/2014/main" id="{ACBF31A9-B66F-4273-97EF-DB5DF14D944F}"/>
                    </a:ext>
                  </a:extLst>
                </p:cNvPr>
                <p:cNvSpPr/>
                <p:nvPr/>
              </p:nvSpPr>
              <p:spPr>
                <a:xfrm>
                  <a:off x="4565570" y="2763062"/>
                  <a:ext cx="1370298" cy="1370793"/>
                </a:xfrm>
                <a:prstGeom prst="ellipse">
                  <a:avLst/>
                </a:prstGeom>
                <a:solidFill>
                  <a:srgbClr val="EA6103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endParaRPr>
                </a:p>
              </p:txBody>
            </p:sp>
          </p:grpSp>
          <p:sp>
            <p:nvSpPr>
              <p:cNvPr id="88" name="TextBox 56">
                <a:extLst>
                  <a:ext uri="{FF2B5EF4-FFF2-40B4-BE49-F238E27FC236}">
                    <a16:creationId xmlns:a16="http://schemas.microsoft.com/office/drawing/2014/main" id="{08A93FBF-0260-4E66-81AD-F384D0C259C6}"/>
                  </a:ext>
                </a:extLst>
              </p:cNvPr>
              <p:cNvSpPr txBox="1"/>
              <p:nvPr/>
            </p:nvSpPr>
            <p:spPr>
              <a:xfrm>
                <a:off x="2569751" y="3777225"/>
                <a:ext cx="1023613" cy="1243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Source Han Sans CN Medium" panose="020B0500000000000000" pitchFamily="34" charset="-128"/>
                    <a:ea typeface="Source Han Sans CN Medium" panose="020B0500000000000000" pitchFamily="34" charset="-128"/>
                    <a:cs typeface="+mn-cs"/>
                  </a:rPr>
                  <a:t>7</a:t>
                </a:r>
                <a:endParaRPr kumimoji="0" lang="zh-CN" altLang="en-US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urce Han Sans CN Medium" panose="020B0500000000000000" pitchFamily="34" charset="-128"/>
                  <a:ea typeface="Source Han Sans CN Medium" panose="020B0500000000000000" pitchFamily="34" charset="-128"/>
                  <a:cs typeface="+mn-cs"/>
                </a:endParaRPr>
              </a:p>
            </p:txBody>
          </p:sp>
        </p:grpSp>
        <p:sp>
          <p:nvSpPr>
            <p:cNvPr id="85" name="กล่องข้อความ 84">
              <a:extLst>
                <a:ext uri="{FF2B5EF4-FFF2-40B4-BE49-F238E27FC236}">
                  <a16:creationId xmlns:a16="http://schemas.microsoft.com/office/drawing/2014/main" id="{81AAB69D-BDA0-49B6-9010-540104B47717}"/>
                </a:ext>
              </a:extLst>
            </p:cNvPr>
            <p:cNvSpPr txBox="1"/>
            <p:nvPr/>
          </p:nvSpPr>
          <p:spPr>
            <a:xfrm>
              <a:off x="19219026" y="6527327"/>
              <a:ext cx="116120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287990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Clinic </a:t>
              </a:r>
              <a:r>
                <a:rPr kumimoji="0" lang="th-TH" sz="8000" b="1" i="0" u="none" strike="noStrike" kern="1200" cap="none" spc="0" normalizeH="0" baseline="0" noProof="0" dirty="0">
                  <a:ln>
                    <a:noFill/>
                  </a:ln>
                  <a:solidFill>
                    <a:srgbClr val="5072C4">
                      <a:lumMod val="75000"/>
                    </a:srgbClr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กระดูกและข้อ</a:t>
              </a:r>
              <a:endParaRPr kumimoji="0" 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5072C4">
                    <a:lumMod val="75000"/>
                  </a:srgbClr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  <p:sp>
          <p:nvSpPr>
            <p:cNvPr id="86" name="กล่องข้อความ 85">
              <a:extLst>
                <a:ext uri="{FF2B5EF4-FFF2-40B4-BE49-F238E27FC236}">
                  <a16:creationId xmlns:a16="http://schemas.microsoft.com/office/drawing/2014/main" id="{0456D768-2250-4056-9CF0-51CEAA267C79}"/>
                </a:ext>
              </a:extLst>
            </p:cNvPr>
            <p:cNvSpPr txBox="1"/>
            <p:nvPr/>
          </p:nvSpPr>
          <p:spPr>
            <a:xfrm>
              <a:off x="19453175" y="7403998"/>
              <a:ext cx="1764535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ผ่าตัดนิ้วล็อค</a:t>
              </a:r>
              <a:r>
                <a:rPr kumimoji="0" 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 / </a:t>
              </a:r>
              <a:r>
                <a:rPr kumimoji="0" lang="th-TH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B HelvethaicaMon X Reg" panose="02000506090000020004" pitchFamily="2" charset="-34"/>
                  <a:ea typeface="Arial Unicode MS"/>
                  <a:cs typeface="DB HelvethaicaMon X Reg" panose="02000506090000020004" pitchFamily="2" charset="-34"/>
                </a:rPr>
                <a:t>ขาเทียม</a:t>
              </a:r>
              <a:endPara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Mon X Reg" panose="02000506090000020004" pitchFamily="2" charset="-34"/>
                <a:ea typeface="Arial Unicode MS"/>
                <a:cs typeface="DB HelvethaicaMon X Reg" panose="02000506090000020004" pitchFamily="2" charset="-34"/>
              </a:endParaRPr>
            </a:p>
          </p:txBody>
        </p:sp>
      </p:grpSp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2BE5CA53-F4EE-4ADC-A808-A23422F9B1CE}"/>
              </a:ext>
            </a:extLst>
          </p:cNvPr>
          <p:cNvSpPr txBox="1"/>
          <p:nvPr/>
        </p:nvSpPr>
        <p:spPr>
          <a:xfrm>
            <a:off x="849015" y="3043005"/>
            <a:ext cx="1331980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1" i="0" u="none" strike="noStrike" kern="1200" cap="none" spc="0" normalizeH="0" baseline="0" noProof="0" dirty="0">
                <a:ln w="19050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พื้นที่เป้าหมายในการจัด </a:t>
            </a:r>
            <a:r>
              <a:rPr kumimoji="0" lang="en-US" sz="7200" b="1" i="0" u="none" strike="noStrike" kern="1200" cap="none" spc="0" normalizeH="0" baseline="0" noProof="0" dirty="0">
                <a:ln w="19050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 off</a:t>
            </a:r>
            <a:endParaRPr kumimoji="0" lang="th-TH" sz="7200" b="1" i="0" u="none" strike="noStrike" kern="1200" cap="none" spc="0" normalizeH="0" baseline="0" noProof="0" dirty="0">
              <a:ln w="19050">
                <a:noFill/>
              </a:ln>
              <a:solidFill>
                <a:srgbClr val="FF0000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 w="19050">
                  <a:noFill/>
                </a:ln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จัดบริการ </a:t>
            </a:r>
            <a:r>
              <a:rPr kumimoji="0" lang="en-US" sz="7200" b="0" i="0" u="none" strike="noStrike" kern="1200" cap="none" spc="0" normalizeH="0" baseline="0" noProof="0" dirty="0">
                <a:ln w="19050">
                  <a:noFill/>
                </a:ln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7 Clinic</a:t>
            </a:r>
            <a:r>
              <a:rPr kumimoji="0" lang="en-US" sz="7200" b="0" i="0" u="none" strike="noStrike" kern="1200" cap="none" spc="0" normalizeH="0" baseline="0" noProof="0" dirty="0">
                <a:ln w="19050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</a:t>
            </a:r>
            <a:r>
              <a:rPr kumimoji="0" lang="th-TH" sz="7200" b="0" i="0" u="none" strike="noStrike" kern="1200" cap="none" spc="0" normalizeH="0" baseline="0" noProof="0" dirty="0">
                <a:ln w="19050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400" b="0" i="0" u="none" strike="noStrike" kern="1200" cap="none" spc="0" normalizeH="0" baseline="0" noProof="0" dirty="0">
                <a:ln w="19050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โรงพยาบาลน้ำโสม   วันที่ 26 กุมภาพันธ์ 2567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7B540263-D20C-48E0-B2C6-FC842589519F}"/>
              </a:ext>
            </a:extLst>
          </p:cNvPr>
          <p:cNvSpPr txBox="1"/>
          <p:nvPr/>
        </p:nvSpPr>
        <p:spPr>
          <a:xfrm>
            <a:off x="0" y="6502095"/>
            <a:ext cx="9715724" cy="1692771"/>
          </a:xfrm>
          <a:prstGeom prst="rect">
            <a:avLst/>
          </a:prstGeom>
          <a:solidFill>
            <a:schemeClr val="bg2">
              <a:lumMod val="90000"/>
            </a:schemeClr>
          </a:solidFill>
          <a:effectLst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0" i="0" u="none" strike="noStrike" kern="1200" cap="none" spc="0" normalizeH="0" baseline="0" noProof="0" dirty="0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ประกาศชัยชนะ   วันที่  28 กรกฎาคม 2567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0" i="0" u="none" strike="noStrike" kern="1200" cap="none" spc="0" normalizeH="0" baseline="0" noProof="0" dirty="0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โรงพยาบาลสมเด็จพระยุพราชบ้านดุง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700" b="0" i="0" u="none" strike="noStrike" kern="1200" cap="none" spc="0" normalizeH="0" baseline="0" noProof="0" dirty="0">
              <a:ln>
                <a:solidFill>
                  <a:prstClr val="black"/>
                </a:solidFill>
              </a:ln>
              <a:solidFill>
                <a:prstClr val="black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sp>
        <p:nvSpPr>
          <p:cNvPr id="96" name="กล่องข้อความ 95">
            <a:extLst>
              <a:ext uri="{FF2B5EF4-FFF2-40B4-BE49-F238E27FC236}">
                <a16:creationId xmlns:a16="http://schemas.microsoft.com/office/drawing/2014/main" id="{622B5109-2696-4AEB-A465-32E4A047423C}"/>
              </a:ext>
            </a:extLst>
          </p:cNvPr>
          <p:cNvSpPr txBox="1"/>
          <p:nvPr/>
        </p:nvSpPr>
        <p:spPr>
          <a:xfrm>
            <a:off x="25115405" y="18962494"/>
            <a:ext cx="863433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ดร.นพ.สมชายโชติ   </a:t>
            </a:r>
            <a:r>
              <a:rPr kumimoji="0" lang="th-TH" sz="7200" b="0" i="0" u="none" strike="noStrike" kern="1200" cap="none" spc="0" normalizeH="0" baseline="0" noProof="0" dirty="0" err="1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ปิยวั</a:t>
            </a:r>
            <a:r>
              <a:rPr kumimoji="0" lang="th-TH" sz="7200" b="0" i="0" u="none" strike="noStrike" kern="1200" cap="none" spc="0" normalizeH="0" baseline="0" noProof="0" dirty="0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ชร</a:t>
            </a:r>
            <a:r>
              <a:rPr kumimoji="0" lang="th-TH" sz="7200" b="0" i="0" u="none" strike="noStrike" kern="1200" cap="none" spc="0" normalizeH="0" baseline="0" noProof="0" dirty="0" err="1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์เว</a:t>
            </a:r>
            <a:r>
              <a:rPr kumimoji="0" lang="th-TH" sz="7200" b="0" i="0" u="none" strike="noStrike" kern="1200" cap="none" spc="0" normalizeH="0" baseline="0" noProof="0" dirty="0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ลา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400" b="0" i="0" u="none" strike="noStrike" kern="1200" cap="none" spc="0" normalizeH="0" baseline="0" noProof="0" dirty="0">
                <a:ln w="19050"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นายแพทย์สาธารณสุขจังหวัดอุดรธานี</a:t>
            </a:r>
            <a:endParaRPr kumimoji="0" lang="th-TH" sz="4000" b="0" i="0" u="none" strike="noStrike" kern="1200" cap="none" spc="0" normalizeH="0" baseline="0" noProof="0" dirty="0">
              <a:ln w="19050"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ECC498BD-3EAB-4C62-863C-3F6855A0286C}"/>
              </a:ext>
            </a:extLst>
          </p:cNvPr>
          <p:cNvSpPr txBox="1"/>
          <p:nvPr/>
        </p:nvSpPr>
        <p:spPr>
          <a:xfrm>
            <a:off x="18746632" y="5313950"/>
            <a:ext cx="16680506" cy="830997"/>
          </a:xfrm>
          <a:prstGeom prst="rect">
            <a:avLst/>
          </a:prstGeom>
          <a:solidFill>
            <a:srgbClr val="FFD966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14 ม.ค. 67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: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รพ.กุมภวาปี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(รพ.ที่ออกร่วมให้บริการ ได้แก่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รพ.อุดรธานี/ รพ.สร้างคอม)</a:t>
            </a:r>
            <a:endParaRPr kumimoji="0" lang="th-TH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sp>
        <p:nvSpPr>
          <p:cNvPr id="106" name="กล่องข้อความ 105">
            <a:extLst>
              <a:ext uri="{FF2B5EF4-FFF2-40B4-BE49-F238E27FC236}">
                <a16:creationId xmlns:a16="http://schemas.microsoft.com/office/drawing/2014/main" id="{C77500AA-B79E-4418-9E64-CC72405DA499}"/>
              </a:ext>
            </a:extLst>
          </p:cNvPr>
          <p:cNvSpPr txBox="1"/>
          <p:nvPr/>
        </p:nvSpPr>
        <p:spPr>
          <a:xfrm>
            <a:off x="16573684" y="10150345"/>
            <a:ext cx="15055178" cy="830997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6 เม.ย. 67 ณ รพ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.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วังสามหม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อ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 รพ.ที่ออกร่วมให้บริการ ได้แก่ รพ.อุดรธานี)</a:t>
            </a:r>
          </a:p>
        </p:txBody>
      </p:sp>
      <p:sp>
        <p:nvSpPr>
          <p:cNvPr id="107" name="กล่องข้อความ 106">
            <a:extLst>
              <a:ext uri="{FF2B5EF4-FFF2-40B4-BE49-F238E27FC236}">
                <a16:creationId xmlns:a16="http://schemas.microsoft.com/office/drawing/2014/main" id="{8A81D54E-E5CC-446A-A9FA-C95FEF664530}"/>
              </a:ext>
            </a:extLst>
          </p:cNvPr>
          <p:cNvSpPr txBox="1"/>
          <p:nvPr/>
        </p:nvSpPr>
        <p:spPr>
          <a:xfrm>
            <a:off x="15042748" y="12401036"/>
            <a:ext cx="17823832" cy="830997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2 มี.ค.67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: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ณ  รพ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.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หนองหาน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 รพ.ที่ออกร่วมให้บริการ ได้แก่ รพ.อุดรธานี/รพ.ทุ่งฝน/รพ.ไชยวาน</a:t>
            </a:r>
          </a:p>
        </p:txBody>
      </p:sp>
      <p:sp>
        <p:nvSpPr>
          <p:cNvPr id="108" name="กล่องข้อความ 107">
            <a:extLst>
              <a:ext uri="{FF2B5EF4-FFF2-40B4-BE49-F238E27FC236}">
                <a16:creationId xmlns:a16="http://schemas.microsoft.com/office/drawing/2014/main" id="{057095FE-579C-48AA-8518-5E02A84AF41F}"/>
              </a:ext>
            </a:extLst>
          </p:cNvPr>
          <p:cNvSpPr txBox="1"/>
          <p:nvPr/>
        </p:nvSpPr>
        <p:spPr>
          <a:xfrm>
            <a:off x="11499523" y="15243279"/>
            <a:ext cx="22496730" cy="830997"/>
          </a:xfrm>
          <a:prstGeom prst="rect">
            <a:avLst/>
          </a:prstGeom>
          <a:solidFill>
            <a:srgbClr val="FFD966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26 กพ 67 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: 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รพ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.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น้ำโสม 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รพ.ที่ออกร่วมให้บริการ ได้แก่ 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รพ.อุดรธานี/รพ.บ้าน</a:t>
            </a:r>
            <a:r>
              <a:rPr kumimoji="0" lang="th-TH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ผือ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/ และ รพ.ที่รับผิดชอบ 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</a:t>
            </a:r>
            <a:r>
              <a:rPr lang="en-US" sz="4800" dirty="0">
                <a:solidFill>
                  <a:prstClr val="black"/>
                </a:solidFill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ff </a:t>
            </a:r>
            <a:r>
              <a:rPr lang="th-TH" sz="4800" dirty="0">
                <a:solidFill>
                  <a:prstClr val="black"/>
                </a:solidFill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แต่ละคลินิก</a:t>
            </a:r>
            <a:r>
              <a:rPr kumimoji="0" lang="th-TH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)</a:t>
            </a:r>
            <a:endParaRPr kumimoji="0" lang="th-TH" sz="4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sp>
        <p:nvSpPr>
          <p:cNvPr id="109" name="กล่องข้อความ 108">
            <a:extLst>
              <a:ext uri="{FF2B5EF4-FFF2-40B4-BE49-F238E27FC236}">
                <a16:creationId xmlns:a16="http://schemas.microsoft.com/office/drawing/2014/main" id="{707601F5-9A45-4A0F-9959-2EFDFABD551C}"/>
              </a:ext>
            </a:extLst>
          </p:cNvPr>
          <p:cNvSpPr txBox="1"/>
          <p:nvPr/>
        </p:nvSpPr>
        <p:spPr>
          <a:xfrm>
            <a:off x="9940797" y="18217732"/>
            <a:ext cx="16131022" cy="830997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9 มี.ค. 67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: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ณ รพร.บ้านดุง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(รพ.ที่ออกร่วมให้บริการ ได้แก่ รพ.อุดรธานี/รพ.หนองหาน)</a:t>
            </a:r>
          </a:p>
        </p:txBody>
      </p:sp>
      <p:sp>
        <p:nvSpPr>
          <p:cNvPr id="110" name="กล่องข้อความ 109">
            <a:extLst>
              <a:ext uri="{FF2B5EF4-FFF2-40B4-BE49-F238E27FC236}">
                <a16:creationId xmlns:a16="http://schemas.microsoft.com/office/drawing/2014/main" id="{FE9A6334-46D1-4D94-9ECE-E4A4C434121F}"/>
              </a:ext>
            </a:extLst>
          </p:cNvPr>
          <p:cNvSpPr txBox="1"/>
          <p:nvPr/>
        </p:nvSpPr>
        <p:spPr>
          <a:xfrm>
            <a:off x="7212598" y="20612233"/>
            <a:ext cx="13959280" cy="830997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 9 มี.ค. 67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: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ณ รพร.บ้านดุง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(รพ.ที่ออกร่วมให้บริการ ได้แก่ รพ.อุดรธานี )</a:t>
            </a:r>
          </a:p>
        </p:txBody>
      </p:sp>
      <p:sp>
        <p:nvSpPr>
          <p:cNvPr id="111" name="กล่องข้อความ 110">
            <a:extLst>
              <a:ext uri="{FF2B5EF4-FFF2-40B4-BE49-F238E27FC236}">
                <a16:creationId xmlns:a16="http://schemas.microsoft.com/office/drawing/2014/main" id="{A87630E8-DECA-4B75-985A-2D538287D7BB}"/>
              </a:ext>
            </a:extLst>
          </p:cNvPr>
          <p:cNvSpPr txBox="1"/>
          <p:nvPr/>
        </p:nvSpPr>
        <p:spPr>
          <a:xfrm>
            <a:off x="-765490" y="20728327"/>
            <a:ext cx="7243355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ข้อมูล ณ 22 มกราคม 2567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sp>
        <p:nvSpPr>
          <p:cNvPr id="97" name="กล่องข้อความ 96">
            <a:extLst>
              <a:ext uri="{FF2B5EF4-FFF2-40B4-BE49-F238E27FC236}">
                <a16:creationId xmlns:a16="http://schemas.microsoft.com/office/drawing/2014/main" id="{BD627033-FD4B-4F3C-8C8F-A582303480A4}"/>
              </a:ext>
            </a:extLst>
          </p:cNvPr>
          <p:cNvSpPr txBox="1"/>
          <p:nvPr/>
        </p:nvSpPr>
        <p:spPr>
          <a:xfrm>
            <a:off x="17806000" y="7699385"/>
            <a:ext cx="16566061" cy="830997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Kick off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1 พ.ค. 67 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: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ณ  รพ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.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เพ็ญ  </a:t>
            </a:r>
            <a:r>
              <a:rPr kumimoji="0" lang="th-TH" sz="4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B Helvethaica X 55 Regular" panose="02000506090000020004" pitchFamily="2" charset="-34"/>
                <a:ea typeface="Arial Unicode MS"/>
                <a:cs typeface="DB Helvethaica X 55 Regular" panose="02000506090000020004" pitchFamily="2" charset="-34"/>
              </a:rPr>
              <a:t>(รพ.ที่ออกร่วมให้บริการ ได้แก่ รพ.อุดรธานี/ รพ.หนองวัวซอ)</a:t>
            </a:r>
            <a:endParaRPr kumimoji="0" lang="th-TH" sz="2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DB Helvethaica X 55 Regular" panose="02000506090000020004" pitchFamily="2" charset="-34"/>
              <a:ea typeface="Arial Unicode MS"/>
              <a:cs typeface="DB Helvethaica X 55 Regular" panose="02000506090000020004" pitchFamily="2" charset="-34"/>
            </a:endParaRPr>
          </a:p>
        </p:txBody>
      </p:sp>
      <p:pic>
        <p:nvPicPr>
          <p:cNvPr id="95" name="รูปภาพ 94">
            <a:extLst>
              <a:ext uri="{FF2B5EF4-FFF2-40B4-BE49-F238E27FC236}">
                <a16:creationId xmlns:a16="http://schemas.microsoft.com/office/drawing/2014/main" id="{78E93C98-EF0B-49BA-9DF2-B4F524DF503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0" r="53844"/>
          <a:stretch/>
        </p:blipFill>
        <p:spPr>
          <a:xfrm>
            <a:off x="33749740" y="12004303"/>
            <a:ext cx="5058902" cy="959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09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5BDE4AA-3195-4928-AC43-8EB43FE24311}"/>
              </a:ext>
            </a:extLst>
          </p:cNvPr>
          <p:cNvSpPr txBox="1"/>
          <p:nvPr/>
        </p:nvSpPr>
        <p:spPr>
          <a:xfrm>
            <a:off x="1086889" y="0"/>
            <a:ext cx="3403646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8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กิจกรรมแถลงข่าว โครงการพาหมอไปหาประชาชน</a:t>
            </a:r>
          </a:p>
          <a:p>
            <a:pPr algn="ctr"/>
            <a:r>
              <a:rPr lang="th-TH" sz="88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เฉลิมพระเกียรติพระบาทสมเด็จพระเจ้าอยู่หัว เนื่องในโอกาสมหามงคล</a:t>
            </a:r>
          </a:p>
          <a:p>
            <a:pPr algn="ctr"/>
            <a:r>
              <a:rPr lang="th-TH" sz="88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เฉลิมพระชนมพรรษา 6 รอบ 28 กรกฎาคม 2567</a:t>
            </a:r>
          </a:p>
          <a:p>
            <a:pPr algn="ctr"/>
            <a:r>
              <a:rPr lang="th-TH" sz="88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จังหวัดอุดรธานี</a:t>
            </a:r>
          </a:p>
          <a:p>
            <a:pPr algn="r"/>
            <a:endParaRPr lang="en-US" sz="8800" b="1" dirty="0">
              <a:solidFill>
                <a:srgbClr val="00A89E"/>
              </a:solidFill>
              <a:latin typeface="DB HelvethaicaMon X Reg" panose="02000506090000020004" pitchFamily="2" charset="-34"/>
              <a:cs typeface="DB HelvethaicaMon X Reg" panose="02000506090000020004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A245C74-3CA9-4DF9-85A5-D49023A88C45}"/>
              </a:ext>
            </a:extLst>
          </p:cNvPr>
          <p:cNvSpPr txBox="1"/>
          <p:nvPr/>
        </p:nvSpPr>
        <p:spPr>
          <a:xfrm>
            <a:off x="2970299" y="5018571"/>
            <a:ext cx="311254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0" dirty="0">
                <a:solidFill>
                  <a:srgbClr val="00A89E"/>
                </a:solidFill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ในวันที่ 23 มกราคม 2567</a:t>
            </a:r>
          </a:p>
          <a:p>
            <a:pPr algn="ctr"/>
            <a:r>
              <a:rPr lang="th-TH" sz="8000" dirty="0">
                <a:solidFill>
                  <a:srgbClr val="00A89E"/>
                </a:solidFill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ณ ห้องประชุมทองกวาว  สำนักงานสาธารณสุขจังหวัดอุดรธานี</a:t>
            </a:r>
            <a:endParaRPr lang="en-US" sz="8000" dirty="0">
              <a:solidFill>
                <a:srgbClr val="00A89E"/>
              </a:solidFill>
              <a:latin typeface="DB HelvethaicaMon X Reg" panose="02000506090000020004" pitchFamily="2" charset="-34"/>
              <a:cs typeface="DB HelvethaicaMon X Reg" panose="02000506090000020004" pitchFamily="2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A1EBED18-0872-42E9-A6B3-5D80B016C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1204" y="14642645"/>
            <a:ext cx="8931758" cy="6697309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970EDABB-3D45-4BF7-8481-C3A9881049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98"/>
          <a:stretch/>
        </p:blipFill>
        <p:spPr>
          <a:xfrm>
            <a:off x="23585487" y="7664556"/>
            <a:ext cx="14087475" cy="6697309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9B7C3ED4-6A21-40EA-8C28-B3FE075239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5"/>
          <a:stretch/>
        </p:blipFill>
        <p:spPr>
          <a:xfrm>
            <a:off x="17830800" y="14611868"/>
            <a:ext cx="10338933" cy="679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608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8729BB63-BCB6-4BAF-9BDE-0091A7FBD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2472" y="686161"/>
            <a:ext cx="32866527" cy="2022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213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40AC76F5-CCF7-4FC0-9466-FCDCBE733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4261" y="430919"/>
            <a:ext cx="33695995" cy="20737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805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>
                <a:lumMod val="60000"/>
                <a:lumOff val="40000"/>
              </a:schemeClr>
            </a:gs>
            <a:gs pos="4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0D3B9D55-0D7F-45C0-8B12-F69BDCAD21EA}"/>
              </a:ext>
            </a:extLst>
          </p:cNvPr>
          <p:cNvSpPr txBox="1"/>
          <p:nvPr/>
        </p:nvSpPr>
        <p:spPr>
          <a:xfrm>
            <a:off x="2569844" y="11790718"/>
            <a:ext cx="3222500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9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ณ โรง</a:t>
            </a:r>
            <a:r>
              <a:rPr lang="th-TH" sz="19900" dirty="0">
                <a:ln>
                  <a:solidFill>
                    <a:prstClr val="black"/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พยาบาลน้ำ</a:t>
            </a:r>
            <a:r>
              <a:rPr kumimoji="0" lang="th-TH" sz="199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โสม</a:t>
            </a:r>
            <a:r>
              <a:rPr lang="th-TH" sz="19900" dirty="0">
                <a:ln>
                  <a:solidFill>
                    <a:prstClr val="black"/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  </a:t>
            </a:r>
            <a:r>
              <a:rPr kumimoji="0" lang="th-TH" sz="199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จังหวัดอุดรธานี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6FC8388E-6839-440D-B9FB-00C211D78FB7}"/>
              </a:ext>
            </a:extLst>
          </p:cNvPr>
          <p:cNvSpPr txBox="1"/>
          <p:nvPr/>
        </p:nvSpPr>
        <p:spPr>
          <a:xfrm>
            <a:off x="10573036" y="15853188"/>
            <a:ext cx="1621536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8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วันที่ 26 กุมภาพันธ์ 2567</a:t>
            </a:r>
          </a:p>
        </p:txBody>
      </p:sp>
      <p:sp>
        <p:nvSpPr>
          <p:cNvPr id="10" name="วงรี 9">
            <a:extLst>
              <a:ext uri="{FF2B5EF4-FFF2-40B4-BE49-F238E27FC236}">
                <a16:creationId xmlns:a16="http://schemas.microsoft.com/office/drawing/2014/main" id="{75754B00-6118-4EB5-A466-22892B6F5A2B}"/>
              </a:ext>
            </a:extLst>
          </p:cNvPr>
          <p:cNvSpPr/>
          <p:nvPr/>
        </p:nvSpPr>
        <p:spPr>
          <a:xfrm>
            <a:off x="-2483582" y="10799762"/>
            <a:ext cx="10106853" cy="10106853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วงรี 10">
            <a:extLst>
              <a:ext uri="{FF2B5EF4-FFF2-40B4-BE49-F238E27FC236}">
                <a16:creationId xmlns:a16="http://schemas.microsoft.com/office/drawing/2014/main" id="{3B4FB122-9B71-454A-B2F7-5E4B36665068}"/>
              </a:ext>
            </a:extLst>
          </p:cNvPr>
          <p:cNvSpPr/>
          <p:nvPr/>
        </p:nvSpPr>
        <p:spPr>
          <a:xfrm>
            <a:off x="34490201" y="4989680"/>
            <a:ext cx="8380867" cy="838086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2" name="วงรี 11">
            <a:extLst>
              <a:ext uri="{FF2B5EF4-FFF2-40B4-BE49-F238E27FC236}">
                <a16:creationId xmlns:a16="http://schemas.microsoft.com/office/drawing/2014/main" id="{B1A70B51-D310-46E1-A61F-4DEDCBDDF1C3}"/>
              </a:ext>
            </a:extLst>
          </p:cNvPr>
          <p:cNvSpPr/>
          <p:nvPr/>
        </p:nvSpPr>
        <p:spPr>
          <a:xfrm>
            <a:off x="28920743" y="4890070"/>
            <a:ext cx="4173957" cy="417395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3" name="วงรี 12">
            <a:extLst>
              <a:ext uri="{FF2B5EF4-FFF2-40B4-BE49-F238E27FC236}">
                <a16:creationId xmlns:a16="http://schemas.microsoft.com/office/drawing/2014/main" id="{B88DAEF9-E79D-4BA9-B95C-9E252D4B899F}"/>
              </a:ext>
            </a:extLst>
          </p:cNvPr>
          <p:cNvSpPr/>
          <p:nvPr/>
        </p:nvSpPr>
        <p:spPr>
          <a:xfrm>
            <a:off x="4612271" y="5800533"/>
            <a:ext cx="3118609" cy="3118609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4" name="วงรี 13">
            <a:extLst>
              <a:ext uri="{FF2B5EF4-FFF2-40B4-BE49-F238E27FC236}">
                <a16:creationId xmlns:a16="http://schemas.microsoft.com/office/drawing/2014/main" id="{DA23B618-C6B7-41BB-A47D-8B1E01D30584}"/>
              </a:ext>
            </a:extLst>
          </p:cNvPr>
          <p:cNvSpPr/>
          <p:nvPr/>
        </p:nvSpPr>
        <p:spPr>
          <a:xfrm>
            <a:off x="9372349" y="4362963"/>
            <a:ext cx="1861457" cy="186145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5" name="วงรี 14">
            <a:extLst>
              <a:ext uri="{FF2B5EF4-FFF2-40B4-BE49-F238E27FC236}">
                <a16:creationId xmlns:a16="http://schemas.microsoft.com/office/drawing/2014/main" id="{3D11BE4F-9288-44AD-A999-149A47393DAA}"/>
              </a:ext>
            </a:extLst>
          </p:cNvPr>
          <p:cNvSpPr/>
          <p:nvPr/>
        </p:nvSpPr>
        <p:spPr>
          <a:xfrm>
            <a:off x="23996210" y="17049462"/>
            <a:ext cx="2792186" cy="279218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6" name="วงรี 15">
            <a:extLst>
              <a:ext uri="{FF2B5EF4-FFF2-40B4-BE49-F238E27FC236}">
                <a16:creationId xmlns:a16="http://schemas.microsoft.com/office/drawing/2014/main" id="{520E7AF6-1071-4C1B-93F3-504CA9D131C4}"/>
              </a:ext>
            </a:extLst>
          </p:cNvPr>
          <p:cNvSpPr/>
          <p:nvPr/>
        </p:nvSpPr>
        <p:spPr>
          <a:xfrm>
            <a:off x="14830430" y="17916992"/>
            <a:ext cx="5979245" cy="597924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8428EB4A-7222-4BAF-8733-270E5C5D36AE}"/>
              </a:ext>
            </a:extLst>
          </p:cNvPr>
          <p:cNvSpPr txBox="1"/>
          <p:nvPr/>
        </p:nvSpPr>
        <p:spPr>
          <a:xfrm>
            <a:off x="1493870" y="1451280"/>
            <a:ext cx="34639765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8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โครงการพาหมอไปหาประชาชน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8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เฉลิมพระเกียรติพระบาทสมเด็จพระเจ้าอยู่หัว เนื่องในโอกาสมหามงคล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800" b="0" i="0" u="none" strike="noStrike" kern="1200" cap="none" spc="0" normalizeH="0" baseline="0" noProof="0" dirty="0">
                <a:ln>
                  <a:solidFill>
                    <a:prstClr val="black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เฉลิมพระชนมพรรษา ๖ รอบ ๒๘ กรกฎาคม ๒๕๖๗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3800" dirty="0">
                <a:ln>
                  <a:solidFill>
                    <a:prstClr val="black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มหกรรมสุขภาพ จังหวัดอุดรธานี</a:t>
            </a:r>
            <a:endParaRPr kumimoji="0" lang="th-TH" sz="13800" b="0" i="0" u="none" strike="noStrike" kern="1200" cap="none" spc="0" normalizeH="0" baseline="0" noProof="0" dirty="0">
              <a:ln>
                <a:solidFill>
                  <a:prstClr val="black"/>
                </a:solidFill>
              </a:ln>
              <a:solidFill>
                <a:srgbClr val="FF33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_Layiji MaHaNiYom V 1.2" panose="02000000000000000000" pitchFamily="2" charset="0"/>
              <a:ea typeface="+mn-ea"/>
              <a:cs typeface="_Layiji MaHaNiYom V 1.2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268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>
                <a:lumMod val="60000"/>
                <a:lumOff val="40000"/>
              </a:schemeClr>
            </a:gs>
            <a:gs pos="4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>
            <a:extLst>
              <a:ext uri="{FF2B5EF4-FFF2-40B4-BE49-F238E27FC236}">
                <a16:creationId xmlns:a16="http://schemas.microsoft.com/office/drawing/2014/main" id="{75754B00-6118-4EB5-A466-22892B6F5A2B}"/>
              </a:ext>
            </a:extLst>
          </p:cNvPr>
          <p:cNvSpPr/>
          <p:nvPr/>
        </p:nvSpPr>
        <p:spPr>
          <a:xfrm>
            <a:off x="-2483582" y="10799762"/>
            <a:ext cx="10106853" cy="10106853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วงรี 10">
            <a:extLst>
              <a:ext uri="{FF2B5EF4-FFF2-40B4-BE49-F238E27FC236}">
                <a16:creationId xmlns:a16="http://schemas.microsoft.com/office/drawing/2014/main" id="{3B4FB122-9B71-454A-B2F7-5E4B36665068}"/>
              </a:ext>
            </a:extLst>
          </p:cNvPr>
          <p:cNvSpPr/>
          <p:nvPr/>
        </p:nvSpPr>
        <p:spPr>
          <a:xfrm>
            <a:off x="34490201" y="4989680"/>
            <a:ext cx="8380867" cy="838086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2" name="วงรี 11">
            <a:extLst>
              <a:ext uri="{FF2B5EF4-FFF2-40B4-BE49-F238E27FC236}">
                <a16:creationId xmlns:a16="http://schemas.microsoft.com/office/drawing/2014/main" id="{B1A70B51-D310-46E1-A61F-4DEDCBDDF1C3}"/>
              </a:ext>
            </a:extLst>
          </p:cNvPr>
          <p:cNvSpPr/>
          <p:nvPr/>
        </p:nvSpPr>
        <p:spPr>
          <a:xfrm>
            <a:off x="28920743" y="4890070"/>
            <a:ext cx="4173957" cy="417395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3" name="วงรี 12">
            <a:extLst>
              <a:ext uri="{FF2B5EF4-FFF2-40B4-BE49-F238E27FC236}">
                <a16:creationId xmlns:a16="http://schemas.microsoft.com/office/drawing/2014/main" id="{B88DAEF9-E79D-4BA9-B95C-9E252D4B899F}"/>
              </a:ext>
            </a:extLst>
          </p:cNvPr>
          <p:cNvSpPr/>
          <p:nvPr/>
        </p:nvSpPr>
        <p:spPr>
          <a:xfrm>
            <a:off x="4612271" y="5800533"/>
            <a:ext cx="3118609" cy="3118609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4" name="วงรี 13">
            <a:extLst>
              <a:ext uri="{FF2B5EF4-FFF2-40B4-BE49-F238E27FC236}">
                <a16:creationId xmlns:a16="http://schemas.microsoft.com/office/drawing/2014/main" id="{DA23B618-C6B7-41BB-A47D-8B1E01D30584}"/>
              </a:ext>
            </a:extLst>
          </p:cNvPr>
          <p:cNvSpPr/>
          <p:nvPr/>
        </p:nvSpPr>
        <p:spPr>
          <a:xfrm>
            <a:off x="11437855" y="7877090"/>
            <a:ext cx="1861457" cy="186145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5" name="วงรี 14">
            <a:extLst>
              <a:ext uri="{FF2B5EF4-FFF2-40B4-BE49-F238E27FC236}">
                <a16:creationId xmlns:a16="http://schemas.microsoft.com/office/drawing/2014/main" id="{3D11BE4F-9288-44AD-A999-149A47393DAA}"/>
              </a:ext>
            </a:extLst>
          </p:cNvPr>
          <p:cNvSpPr/>
          <p:nvPr/>
        </p:nvSpPr>
        <p:spPr>
          <a:xfrm>
            <a:off x="26021974" y="12274525"/>
            <a:ext cx="2792186" cy="2792186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6" name="วงรี 15">
            <a:extLst>
              <a:ext uri="{FF2B5EF4-FFF2-40B4-BE49-F238E27FC236}">
                <a16:creationId xmlns:a16="http://schemas.microsoft.com/office/drawing/2014/main" id="{520E7AF6-1071-4C1B-93F3-504CA9D131C4}"/>
              </a:ext>
            </a:extLst>
          </p:cNvPr>
          <p:cNvSpPr/>
          <p:nvPr/>
        </p:nvSpPr>
        <p:spPr>
          <a:xfrm>
            <a:off x="14830430" y="17916992"/>
            <a:ext cx="5979245" cy="597924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2BAA2518-77EA-4169-8791-AEFA90C4C8D5}"/>
              </a:ext>
            </a:extLst>
          </p:cNvPr>
          <p:cNvSpPr txBox="1"/>
          <p:nvPr/>
        </p:nvSpPr>
        <p:spPr>
          <a:xfrm>
            <a:off x="1659164" y="1478492"/>
            <a:ext cx="35890200" cy="19938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 (ร่าง)  กำหนดการโครงการพาหมอไปหาประชาชน</a:t>
            </a:r>
          </a:p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เฉลิมพระเกียรติพระบาทสมเด็จพระเจ้าอยู่หัว เนื่องในโอกาสมหามงคล</a:t>
            </a:r>
          </a:p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เฉลิมพระชนมพรรษา 6 รอบ 28 กรกฎาคม 2567</a:t>
            </a:r>
          </a:p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จังหวัดอุดรธานี</a:t>
            </a:r>
          </a:p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 วันจันทร์ที่ 26 กุมภาพันธ์    2567 </a:t>
            </a: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ณ   โรงพยาบาลน้ำโสม อำเภอน้ำโสม จังหวัดอุดรธานี</a:t>
            </a: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เวลา 08.00-09.30 น.				ลงทะเบียนเข้าร่วมงานและรับบริการคลินิก 7 คลินิก</a:t>
            </a: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เวลา 09.20 น    						ประธานในพิธีมาถึงในบริเวณงาน</a:t>
            </a: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เวลา 09.30-09.45 น    		การแสดง 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GRAND OPENNING SHOW </a:t>
            </a: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เข้าสู่พิธีเปิดงานการแสดงของนักเรียน  1 ชุด </a:t>
            </a: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th-TH" sz="6600" dirty="0"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เวลา </a:t>
            </a: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09.45-11.00 น.  			- พิธีถวายราชสดุดีเฉลิมพระเกียรติ</a:t>
            </a:r>
          </a:p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th-TH" sz="6600" dirty="0"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															- </a:t>
            </a: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พิธีเปิดโครงการ</a:t>
            </a:r>
          </a:p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																		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: </a:t>
            </a: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กล่าวรายงาน</a:t>
            </a:r>
          </a:p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th-TH" sz="6600" dirty="0"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																		</a:t>
            </a:r>
            <a:r>
              <a:rPr lang="en-US" sz="6600" dirty="0"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: </a:t>
            </a:r>
            <a:r>
              <a:rPr lang="th-TH" sz="6600" dirty="0"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_Layiji MaHaNiYom V 1.2" panose="02000000000000000000" pitchFamily="2" charset="0"/>
                <a:cs typeface="_Layiji MaHaNiYom V 1.2" panose="02000000000000000000" pitchFamily="2" charset="0"/>
              </a:rPr>
              <a:t>ประธานกล่าวเปิดโครงการ</a:t>
            </a:r>
            <a:endParaRPr kumimoji="0" lang="th-TH" sz="66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_Layiji MaHaNiYom V 1.2" panose="02000000000000000000" pitchFamily="2" charset="0"/>
              <a:ea typeface="+mn-ea"/>
              <a:cs typeface="_Layiji MaHaNiYom V 1.2" panose="02000000000000000000" pitchFamily="2" charset="0"/>
            </a:endParaRP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เวลา 11.00-12.00  น	.			- ประธาน/ผู้บริหาร ทำพิธีมอบแว่นสายตาเด็ก และผู้สูงอายุ  จำนวน  200 คน				</a:t>
            </a: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															- ประธานในพิธีฯ พร้อมด้วยแขกผู้มีเกียรติ เยี่ยมชมและให้กำลังใจจุดบริการในคลินิกแพทย์เฉพาะทาง 7 คลินิก</a:t>
            </a:r>
          </a:p>
          <a:p>
            <a:pPr marL="0" marR="0" lvl="0" indent="0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6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_Layiji MaHaNiYom V 1.2" panose="02000000000000000000" pitchFamily="2" charset="0"/>
                <a:ea typeface="+mn-ea"/>
                <a:cs typeface="_Layiji MaHaNiYom V 1.2" panose="02000000000000000000" pitchFamily="2" charset="0"/>
              </a:rPr>
              <a:t>														  - เสร็จพิธี </a:t>
            </a:r>
          </a:p>
        </p:txBody>
      </p:sp>
    </p:spTree>
    <p:extLst>
      <p:ext uri="{BB962C8B-B14F-4D97-AF65-F5344CB8AC3E}">
        <p14:creationId xmlns:p14="http://schemas.microsoft.com/office/powerpoint/2010/main" val="2184570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5BDE4AA-3195-4928-AC43-8EB43FE24311}"/>
              </a:ext>
            </a:extLst>
          </p:cNvPr>
          <p:cNvSpPr txBox="1"/>
          <p:nvPr/>
        </p:nvSpPr>
        <p:spPr>
          <a:xfrm>
            <a:off x="3058885" y="232774"/>
            <a:ext cx="33047450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6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ประกาศชัยชนะ โครงการพาหมอไปหาประชาชน</a:t>
            </a:r>
          </a:p>
          <a:p>
            <a:pPr algn="ctr"/>
            <a:r>
              <a:rPr lang="th-TH" sz="96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เฉลิมพระเกียรติพระบาทสมเด็จพระเจ้าอยู่หัว เนื่องในโอกาสมหามงคล</a:t>
            </a:r>
          </a:p>
          <a:p>
            <a:pPr algn="ctr"/>
            <a:r>
              <a:rPr lang="th-TH" sz="96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เฉลิมพระชนมพรรษา 6 รอบ  28 กรกฎาคม 2567</a:t>
            </a:r>
          </a:p>
          <a:p>
            <a:pPr algn="ctr"/>
            <a:r>
              <a:rPr lang="th-TH" sz="9600" b="1" dirty="0">
                <a:solidFill>
                  <a:schemeClr val="tx2">
                    <a:lumMod val="75000"/>
                  </a:schemeClr>
                </a:solidFill>
                <a:latin typeface="DB Helvethaica X 55 Regular" panose="02000506090000020004" pitchFamily="2" charset="-34"/>
                <a:cs typeface="DB Helvethaica X 55 Regular" panose="02000506090000020004" pitchFamily="2" charset="-34"/>
              </a:rPr>
              <a:t>จังหวัดอุดรธานี</a:t>
            </a:r>
            <a:endParaRPr lang="en-US" sz="8800" b="1" dirty="0">
              <a:solidFill>
                <a:srgbClr val="FF33CC"/>
              </a:solidFill>
              <a:latin typeface="DB Helvethaica X 55 Regular" panose="02000506090000020004" pitchFamily="2" charset="-34"/>
              <a:cs typeface="DB Helvethaica X 55 Regular" panose="02000506090000020004" pitchFamily="2" charset="-34"/>
            </a:endParaRPr>
          </a:p>
          <a:p>
            <a:pPr algn="r"/>
            <a:endParaRPr lang="en-US" sz="8800" b="1" dirty="0">
              <a:solidFill>
                <a:srgbClr val="00A89E"/>
              </a:solidFill>
              <a:latin typeface="DB HelvethaicaMon X Reg" panose="02000506090000020004" pitchFamily="2" charset="-34"/>
              <a:cs typeface="DB HelvethaicaMon X Reg" panose="02000506090000020004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A245C74-3CA9-4DF9-85A5-D49023A88C45}"/>
              </a:ext>
            </a:extLst>
          </p:cNvPr>
          <p:cNvSpPr txBox="1"/>
          <p:nvPr/>
        </p:nvSpPr>
        <p:spPr>
          <a:xfrm>
            <a:off x="11582698" y="6275269"/>
            <a:ext cx="16028724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9600" dirty="0">
                <a:solidFill>
                  <a:srgbClr val="00A89E"/>
                </a:solidFill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ในวันที่ 28 กรกฎาคม 2567</a:t>
            </a:r>
          </a:p>
          <a:p>
            <a:pPr algn="ctr"/>
            <a:r>
              <a:rPr lang="th-TH" sz="9600" dirty="0">
                <a:solidFill>
                  <a:srgbClr val="00A89E"/>
                </a:solidFill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ณ  โรงพยาบาลสมเด็จพระยุพราชบ้านดุง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ACCD73F8-44F4-4DAB-98D3-96867AEDF622}"/>
              </a:ext>
            </a:extLst>
          </p:cNvPr>
          <p:cNvSpPr txBox="1"/>
          <p:nvPr/>
        </p:nvSpPr>
        <p:spPr>
          <a:xfrm>
            <a:off x="15714547" y="10630841"/>
            <a:ext cx="14177762" cy="1058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800" b="1" dirty="0">
                <a:solidFill>
                  <a:srgbClr val="FF0000"/>
                </a:solidFill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โดยความร่วมมือจาก</a:t>
            </a:r>
            <a:r>
              <a:rPr lang="en-US" sz="8800" b="1" dirty="0">
                <a:solidFill>
                  <a:srgbClr val="FF0000"/>
                </a:solidFill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…</a:t>
            </a:r>
            <a:endParaRPr lang="th-TH" sz="8800" b="1" dirty="0">
              <a:solidFill>
                <a:srgbClr val="FF0000"/>
              </a:solidFill>
              <a:latin typeface="DB HelvethaicaMon X Reg" panose="02000506090000020004" pitchFamily="2" charset="-34"/>
              <a:cs typeface="DB HelvethaicaMon X Reg" panose="02000506090000020004" pitchFamily="2" charset="-34"/>
            </a:endParaRP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1. สสจ. /รพศ./รพท./</a:t>
            </a:r>
            <a:r>
              <a:rPr lang="th-TH" sz="660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รพช./สสอ./รพ.สต./ศูนย์</a:t>
            </a:r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วิชาการ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2. รพ.สังกัดกระทรวงกลาโหม, รพ.เอกชน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3. กระทรวงมหาดไทย / อปท.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4. กระทรวงการอุดมศึกษา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5. กระทรวงศึกษาธิการ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6. ราชวิทยาลัย/วิทยาลัย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7. สภาวิชาชีพ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8. มูลนิธิ /สมาคม</a:t>
            </a:r>
          </a:p>
          <a:p>
            <a:r>
              <a:rPr lang="th-TH" sz="66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9. สนง.ตำรวจแห่งชาติ</a:t>
            </a:r>
            <a:endParaRPr lang="th-TH" sz="8000" dirty="0">
              <a:latin typeface="DB HelvethaicaMon X Reg" panose="02000506090000020004" pitchFamily="2" charset="-34"/>
              <a:cs typeface="DB HelvethaicaMon X Reg" panose="02000506090000020004" pitchFamily="2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A35B94EA-81F9-47F7-B854-0C4068150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28" b="99188" l="68" r="98781">
                        <a14:foregroundMark x1="6432" y1="57040" x2="35884" y2="75812"/>
                        <a14:foregroundMark x1="54096" y1="65162" x2="59513" y2="89621"/>
                        <a14:foregroundMark x1="59513" y1="89621" x2="63507" y2="94585"/>
                        <a14:foregroundMark x1="63507" y1="94585" x2="63846" y2="94314"/>
                        <a14:foregroundMark x1="92891" y1="44946" x2="94651" y2="82762"/>
                        <a14:foregroundMark x1="1490" y1="60830" x2="19905" y2="96661"/>
                        <a14:foregroundMark x1="19905" y1="96661" x2="19905" y2="96661"/>
                        <a14:foregroundMark x1="6229" y1="90523" x2="31144" y2="71209"/>
                        <a14:foregroundMark x1="16181" y1="69765" x2="17942" y2="96029"/>
                        <a14:foregroundMark x1="17942" y1="96029" x2="17739" y2="95758"/>
                        <a14:foregroundMark x1="2573" y1="75271" x2="6906" y2="96661"/>
                        <a14:foregroundMark x1="84871" y1="92290" x2="92214" y2="92329"/>
                        <a14:foregroundMark x1="71035" y1="92215" x2="84444" y2="92287"/>
                        <a14:foregroundMark x1="70631" y1="92213" x2="70978" y2="92215"/>
                        <a14:foregroundMark x1="24848" y1="91968" x2="70459" y2="92212"/>
                        <a14:foregroundMark x1="6432" y1="18953" x2="7718" y2="33123"/>
                        <a14:foregroundMark x1="7718" y1="33123" x2="7718" y2="33123"/>
                        <a14:foregroundMark x1="9479" y1="17238" x2="3182" y2="38267"/>
                        <a14:foregroundMark x1="8531" y1="36552" x2="8531" y2="19765"/>
                        <a14:foregroundMark x1="2776" y1="46841" x2="6364" y2="47744"/>
                        <a14:foregroundMark x1="6364" y1="47744" x2="11442" y2="45217"/>
                        <a14:foregroundMark x1="23968" y1="44314" x2="30603" y2="46841"/>
                        <a14:foregroundMark x1="16520" y1="41606" x2="22681" y2="43953"/>
                        <a14:foregroundMark x1="48883" y1="47653" x2="53555" y2="47292"/>
                        <a14:foregroundMark x1="53555" y1="47292" x2="54773" y2="47383"/>
                        <a14:foregroundMark x1="50305" y1="84206" x2="60257" y2="83213"/>
                        <a14:foregroundMark x1="22817" y1="96029" x2="26405" y2="96300"/>
                        <a14:foregroundMark x1="26405" y1="96300" x2="28978" y2="99188"/>
                        <a14:foregroundMark x1="19431" y1="96300" x2="19905" y2="96751"/>
                        <a14:foregroundMark x1="3385" y1="98466" x2="1896" y2="84386"/>
                        <a14:foregroundMark x1="14150" y1="50722" x2="18619" y2="50271"/>
                        <a14:foregroundMark x1="18619" y1="50271" x2="27014" y2="50812"/>
                        <a14:foregroundMark x1="27014" y1="50812" x2="21192" y2="51986"/>
                        <a14:foregroundMark x1="21192" y1="51986" x2="15978" y2="50812"/>
                        <a14:foregroundMark x1="3656" y1="18773" x2="5552" y2="29874"/>
                        <a14:foregroundMark x1="5552" y1="29874" x2="5552" y2="30054"/>
                        <a14:foregroundMark x1="3114" y1="34838" x2="4604" y2="20848"/>
                        <a14:foregroundMark x1="4604" y1="20848" x2="8666" y2="17238"/>
                        <a14:foregroundMark x1="8666" y1="17238" x2="10156" y2="22202"/>
                        <a14:foregroundMark x1="10156" y1="22202" x2="10562" y2="26895"/>
                        <a14:foregroundMark x1="10562" y1="26895" x2="9276" y2="34567"/>
                        <a14:foregroundMark x1="68" y1="38989" x2="7312" y2="36823"/>
                        <a14:foregroundMark x1="7312" y1="36823" x2="7989" y2="36823"/>
                        <a14:foregroundMark x1="5890" y1="18502" x2="9343" y2="16516"/>
                        <a14:foregroundMark x1="9343" y1="16516" x2="4536" y2="16877"/>
                        <a14:foregroundMark x1="4536" y1="16877" x2="4198" y2="17329"/>
                        <a14:foregroundMark x1="10359" y1="16516" x2="10562" y2="21300"/>
                        <a14:foregroundMark x1="10562" y1="21300" x2="10900" y2="21841"/>
                        <a14:foregroundMark x1="7854" y1="14621" x2="6770" y2="16155"/>
                        <a14:foregroundMark x1="3724" y1="20668" x2="3521" y2="30325"/>
                        <a14:foregroundMark x1="3521" y1="30325" x2="3656" y2="30505"/>
                        <a14:foregroundMark x1="5890" y1="37726" x2="9546" y2="36101"/>
                        <a14:foregroundMark x1="9546" y1="36101" x2="9885" y2="32942"/>
                        <a14:foregroundMark x1="97563" y1="58755" x2="98781" y2="51354"/>
                        <a14:foregroundMark x1="98781" y1="51354" x2="96276" y2="35830"/>
                        <a14:foregroundMark x1="98307" y1="37726" x2="98307" y2="37726"/>
                        <a14:foregroundMark x1="87881" y1="20848" x2="87881" y2="20848"/>
                        <a14:backgroundMark x1="70819" y1="26986" x2="70819" y2="26986"/>
                        <a14:backgroundMark x1="94922" y1="28791" x2="95802" y2="18773"/>
                        <a14:backgroundMark x1="90318" y1="15072" x2="93839" y2="15072"/>
                        <a14:backgroundMark x1="69465" y1="25993" x2="72106" y2="28069"/>
                        <a14:backgroundMark x1="94516" y1="83032" x2="96141" y2="72112"/>
                        <a14:backgroundMark x1="84022" y1="93773" x2="85782" y2="89531"/>
                        <a14:backgroundMark x1="85782" y1="89531" x2="85985" y2="89531"/>
                        <a14:backgroundMark x1="70887" y1="93141" x2="68653" y2="86552"/>
                        <a14:backgroundMark x1="68653" y1="86552" x2="68517" y2="85469"/>
                        <a14:backgroundMark x1="71090" y1="92419" x2="70278" y2="89711"/>
                        <a14:backgroundMark x1="93026" y1="16877" x2="93026" y2="16877"/>
                        <a14:backgroundMark x1="93026" y1="18231" x2="93026" y2="18231"/>
                        <a14:backgroundMark x1="94922" y1="15614" x2="94922" y2="15614"/>
                        <a14:backgroundMark x1="93026" y1="12455" x2="93026" y2="12455"/>
                        <a14:backgroundMark x1="94381" y1="18502" x2="94381" y2="18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5600" y="12154335"/>
            <a:ext cx="12642850" cy="9484278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A376C3AA-B08E-4446-8B35-B20C17583E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3364" y="7676207"/>
            <a:ext cx="6639322" cy="4980615"/>
          </a:xfrm>
          <a:prstGeom prst="ellipse">
            <a:avLst/>
          </a:prstGeom>
        </p:spPr>
      </p:pic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C16DB0F7-0359-4F90-A601-7E82CB969B99}"/>
              </a:ext>
            </a:extLst>
          </p:cNvPr>
          <p:cNvSpPr txBox="1"/>
          <p:nvPr/>
        </p:nvSpPr>
        <p:spPr>
          <a:xfrm>
            <a:off x="15907400" y="9443239"/>
            <a:ext cx="7765026" cy="1446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800" dirty="0">
                <a:latin typeface="DB HelvethaicaMon X Reg" panose="02000506090000020004" pitchFamily="2" charset="-34"/>
                <a:cs typeface="DB HelvethaicaMon X Reg" panose="02000506090000020004" pitchFamily="2" charset="-34"/>
              </a:rPr>
              <a:t>จัดบริการ ทั้ง 7 คลินิก</a:t>
            </a:r>
          </a:p>
        </p:txBody>
      </p:sp>
    </p:spTree>
    <p:extLst>
      <p:ext uri="{BB962C8B-B14F-4D97-AF65-F5344CB8AC3E}">
        <p14:creationId xmlns:p14="http://schemas.microsoft.com/office/powerpoint/2010/main" val="4038113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2019-Medica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0BED4"/>
      </a:accent1>
      <a:accent2>
        <a:srgbClr val="8EDADA"/>
      </a:accent2>
      <a:accent3>
        <a:srgbClr val="AAAAAA"/>
      </a:accent3>
      <a:accent4>
        <a:srgbClr val="D4D4D4"/>
      </a:accent4>
      <a:accent5>
        <a:srgbClr val="60BED4"/>
      </a:accent5>
      <a:accent6>
        <a:srgbClr val="8EDADA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ver and End Slide Master">
  <a:themeElements>
    <a:clrScheme name="ALLPPT-COLOR-A0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2AAE4"/>
      </a:accent1>
      <a:accent2>
        <a:srgbClr val="2A81C6"/>
      </a:accent2>
      <a:accent3>
        <a:srgbClr val="2ECAD7"/>
      </a:accent3>
      <a:accent4>
        <a:srgbClr val="CBCBCB"/>
      </a:accent4>
      <a:accent5>
        <a:srgbClr val="CBCBCB"/>
      </a:accent5>
      <a:accent6>
        <a:srgbClr val="576868"/>
      </a:accent6>
      <a:hlink>
        <a:srgbClr val="000000"/>
      </a:hlink>
      <a:folHlink>
        <a:srgbClr val="000000"/>
      </a:folHlink>
    </a:clrScheme>
    <a:fontScheme name="MAX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ontents Slide Master">
  <a:themeElements>
    <a:clrScheme name="ALLPPT-5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2">
    <wetp:webextensionref xmlns:r="http://schemas.openxmlformats.org/officeDocument/2006/relationships" r:id="rId1"/>
  </wetp:taskpane>
  <wetp:taskpane dockstate="right" visibility="0" width="438" row="7">
    <wetp:webextensionref xmlns:r="http://schemas.openxmlformats.org/officeDocument/2006/relationships" r:id="rId2"/>
  </wetp:taskpane>
  <wetp:taskpane dockstate="right" visibility="0" width="438" row="2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0F97D59F-B92C-4E5F-BCEF-E448A3FC01C4}">
  <we:reference id="wa104379997" version="2.0.0.0" store="th-TH" storeType="OMEX"/>
  <we:alternateReferences>
    <we:reference id="WA104379997" version="2.0.0.0" store="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23BCE175-5F00-40E3-9F89-9D54197EE8B8}">
  <we:reference id="wa104381063" version="1.0.0.1" store="th-TH" storeType="OMEX"/>
  <we:alternateReferences>
    <we:reference id="wa104381063" version="1.0.0.1" store="WA104381063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86963356-C964-4858-8C9B-45948C76FE84}">
  <we:reference id="wa104381411" version="2.4.5.0" store="th-TH" storeType="OMEX"/>
  <we:alternateReferences>
    <we:reference id="wa104381411" version="2.4.5.0" store="WA104381411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4287</TotalTime>
  <Words>880</Words>
  <Application>Microsoft Office PowerPoint</Application>
  <PresentationFormat>กำหนดเอง</PresentationFormat>
  <Paragraphs>97</Paragraphs>
  <Slides>8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4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20" baseType="lpstr">
      <vt:lpstr>Arial</vt:lpstr>
      <vt:lpstr>Calibri Light</vt:lpstr>
      <vt:lpstr>_Layiji MaHaNiYom V 1.2</vt:lpstr>
      <vt:lpstr>DB HelvethaicaMon X Reg</vt:lpstr>
      <vt:lpstr>DB Helvethaica X 55 Regular</vt:lpstr>
      <vt:lpstr>DSN SiamSquare</vt:lpstr>
      <vt:lpstr>Source Han Sans CN Medium</vt:lpstr>
      <vt:lpstr>Calibri</vt:lpstr>
      <vt:lpstr>Office Theme</vt:lpstr>
      <vt:lpstr>Contents Slide Master</vt:lpstr>
      <vt:lpstr>Cover and End Slide Master</vt:lpstr>
      <vt:lpstr>1_Contents Slide Master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ประชุมคณะกรรมการ พัฒนาระบบบริการสุขภาพ(CSO)เขตสุขภาพที่ 8</dc:title>
  <dc:creator>ACER Ka</dc:creator>
  <cp:lastModifiedBy>Pariwat Wisetsith</cp:lastModifiedBy>
  <cp:revision>244</cp:revision>
  <cp:lastPrinted>2024-01-31T02:17:27Z</cp:lastPrinted>
  <dcterms:created xsi:type="dcterms:W3CDTF">2023-10-17T07:05:40Z</dcterms:created>
  <dcterms:modified xsi:type="dcterms:W3CDTF">2024-01-31T06:08:28Z</dcterms:modified>
</cp:coreProperties>
</file>