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"/>
  </p:notesMasterIdLst>
  <p:sldIdLst>
    <p:sldId id="256" r:id="rId3"/>
    <p:sldId id="11850" r:id="rId4"/>
    <p:sldId id="11849" r:id="rId5"/>
    <p:sldId id="11851" r:id="rId6"/>
  </p:sldIdLst>
  <p:sldSz cx="12192000" cy="6858000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8291B8-0F84-4A8F-B1A0-C501E433693F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7138B1-FDFC-4644-A3CA-FBBE48D434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9765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E5117AB-2BD0-EBC7-B7A1-B2D0B43EEC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D1383DD8-A789-79D9-8314-AFCCFC869F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837D8B0-45FF-7DA5-740F-95FEA47F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A6BB62F-B4C6-19ED-4950-56D57ECCE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DE09AD18-6021-BC90-950C-6D71F64E6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3035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ABA4F1A-8FE0-2912-C89C-4C47469E9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39333C5-BB89-B156-7B23-255E6E0BE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200F65A-5214-616C-7801-4693B18E6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F0EAE6E-5613-245B-79CE-5E642688E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019746A-C1A3-089B-87A1-A4C1CE8DD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369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F3BA226-782B-C5D0-3655-7098D98E2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7D29C5AC-7A79-CF0E-0D99-06A84F1B2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4055D2B-A1AC-A66E-A28B-53A9A79D6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3A652046-7B60-EE86-0F26-FD35BE30F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8AA06F8-54E6-29DA-F96E-5788DF8FA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77016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392AE81-FFD2-F67F-70DF-E0DFF7BDD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66814B0-8C0D-084E-A2F8-1FB11EE7F9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3E1FF9BA-70CE-9956-6B85-B586B0660D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8205480-1907-C1BC-3B30-DD6790E2B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79F83FE-C399-B5D6-95FA-E336BC5B0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6E22340F-2FA1-042E-6B85-B078E4939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1063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7290290-DA6B-EF78-CA3A-54D818592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393E9A93-66D2-DCE1-165C-DB18D474FA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0ECD23AC-A6B5-37FE-5D61-47DD188DA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32CB69D1-8AA1-864B-FC19-1F7D4955C6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CBAF3C90-B755-5CA7-A699-46FB115E3F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CF9A944A-2CC1-B6FF-6549-77ABE9F0B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D7D4E92B-EF47-FC3D-85B9-31F483A96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3C23CA7D-7CC8-9D97-16F9-3EB6FAC0C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7028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E5FFF61-4BAA-4434-2D7A-908ED0530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D45E4D37-785A-967B-4001-282D4507C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AFF6C015-2B38-F87E-4AB0-37CAC8348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25FB8265-0125-5084-B796-3EF915669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12220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489CB6C6-FD72-2E4A-9CBF-11BC8750D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E67B9AF2-6DBB-0E54-AADD-12BBED2AA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8B08FB3F-38EE-0C9C-A6CB-8AC732E86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745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7095DBB-42C4-7C29-1C9F-6429BF267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89DC4AE-F64A-FECE-17EA-A29BE959B6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EC298543-261A-F205-2B0D-3E2F515AC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68DF94A8-2D37-DD2F-31FC-180540760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0DDD4041-83D3-7B6E-F877-17F072958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3666CAF0-0C46-5597-1372-B07D568A1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831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FB86E77-31B9-89F9-7604-F7C9DB4B4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E09762F5-051C-05E9-15EF-EC06FFFD5F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0EEA595A-59BB-6A14-3322-F074119E78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6CBB748A-9CF0-0E93-AACA-291ABEE9E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67776682-A429-1810-6B71-371E5CD5E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68E55C9-5DC5-9D19-399A-5668345C3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8262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A15676D-847A-239C-244D-E802EFFA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051F03EB-5EE4-CC2E-59AD-7551FD890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0085965-BA4B-C5E3-C2F8-A00CFD5B7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5396B99-39BD-6537-DB91-4AFC55A6C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CCB28A2-81C0-5043-B851-F2667E81C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2890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842955DF-353E-2F70-5F29-9C1F7BCE3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E75DBF4E-C065-58A6-3491-2674AA3E86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4AD75FA-721B-66AF-6C55-E3B29B2CB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4D74108-187A-54D8-2314-88B202085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2362A1EC-39A0-0A41-445C-8B9A8433C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58157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FADB0-ACE4-4D9C-9A9B-24D8CEA95B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9C1419-7352-4C6F-AD87-4A18DF5E52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28511-91D3-4A8B-89AF-55378EDA0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C665-5331-460E-A02D-58DBA5C12297}" type="datetime1">
              <a:rPr lang="th-TH" smtClean="0"/>
              <a:t>31/01/67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FD696-8B04-4639-A298-9D222CF5D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21A996-70DD-4126-AD88-4DF26E82D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800988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0F2E9-113B-4F1B-B3C8-9270823DD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45AB9-205F-46B2-BDC9-D98CC4570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7B1A9B-D3B9-4B15-BFB0-16268626F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FEFB3-1199-415E-8BAB-BEE0222A7783}" type="datetime1">
              <a:rPr lang="th-TH" smtClean="0"/>
              <a:t>31/01/67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C846D5-0E7E-414C-A587-7122C9B01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FE5468-B9DE-45A8-BA77-2F6A32EAD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7357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A1FC1-B44D-4BA3-96AC-9A5F515F9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5A984-D9E9-4B14-B926-AA4B28F83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5A89A5-F3B6-4460-9885-A8D93033A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5A8C-A669-4650-BD52-933B3FED7BDD}" type="datetime1">
              <a:rPr lang="th-TH" smtClean="0"/>
              <a:t>31/01/67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AFE89C-9B2D-41A1-AEA1-07561502B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66ECB-4818-404B-8F07-E698ACC91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09733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99F09-7FC4-4771-90A4-E0558BB4A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3E5AD-6DF3-498C-842B-B8382499AA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188193-2889-4B96-89F0-9600EC5AA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1C7796-6BAC-44D7-B245-90DEC2BEE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B2FC-9390-4D28-968F-80F02173FD69}" type="datetime1">
              <a:rPr lang="th-TH" smtClean="0"/>
              <a:t>31/01/67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403E3F-AB53-4BE8-86AD-5200B74B7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F3CB6-7F46-4E1F-8669-D28277165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28128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E05BE-1AA8-4E95-B3DF-D872B060D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9B9AD-C5D2-4198-A3A7-CD7894063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D986EC-2959-4D01-A93F-4C2D03BF9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7ACDE6-6BA5-40DE-94A7-F0CA004F8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D2F65E-AB82-4BBB-9B7E-63D5374C53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EDD6EA-9992-45BB-BC2D-E9DD1CE5B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F82-1630-4859-A158-9633D7F000E2}" type="datetime1">
              <a:rPr lang="th-TH" smtClean="0"/>
              <a:t>31/01/67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96DFC5-366A-46B8-9D29-CB77B939D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8A2ACC-601A-407B-9885-998FE066A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47522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B3685-76E9-4CB4-A78F-16EE3270B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9AE6A1-D294-49C7-BF3D-070665285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9A3B8-7FBD-4E9F-859E-407DD037CBD5}" type="datetime1">
              <a:rPr lang="th-TH" smtClean="0"/>
              <a:t>31/01/67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DC49E8-E726-4E21-961C-12BE37FEA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F8D5BC-0A91-4A81-A663-1AA5A63F6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3514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7D30B4-4504-4B50-9135-B2B24D4F5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92B8-B653-411B-839D-D0FA1BA52C1F}" type="datetime1">
              <a:rPr lang="th-TH" smtClean="0"/>
              <a:t>31/01/67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1ECACC-D889-4061-B938-1E586AB04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96D332-8679-4673-A409-B7EAAC796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516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0A05E-B8A9-45AC-88A4-1A1999BE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03228-EDB8-4F2C-9125-AD1E722B0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03BC17-7C51-4E01-B526-11674940E8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0AC41-B849-40A9-91E3-364E345F2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FC5D-836F-4E22-A60F-C338D03E6DC4}" type="datetime1">
              <a:rPr lang="th-TH" smtClean="0"/>
              <a:t>31/01/67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B5E069-0F1C-4A67-B245-29DF3D4F4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D796B-7B85-44D0-AE3F-DA7CE73C4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96050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76B25-194E-412E-B8D4-BBB9EF3F9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5B4E11-8C9B-4EE7-B84D-C76CCAED4E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62EBC-BBBC-4807-A396-E0FD60343A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1A7BD2-4513-43E7-BA1C-F506FD0E0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68AD-AE48-415E-8386-BF3C37A1DD04}" type="datetime1">
              <a:rPr lang="th-TH" smtClean="0"/>
              <a:t>31/01/67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9390FE-32B2-40B2-9AF1-F89A609CE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0FA5C8-A824-4245-9B6B-6948A753C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98067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1549A-4951-4475-9288-A4C7418D3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1B0CA2-0C3D-44FF-BA82-131A46782F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75C4C-167E-4AD3-8EC8-667770E6B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71D58-770F-4439-9011-5FA1AAB619FF}" type="datetime1">
              <a:rPr lang="th-TH" smtClean="0"/>
              <a:t>31/01/67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5EF64A-38CC-4F01-97AB-7112B232C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5B1C37-16E7-406B-9A06-B4EC2F130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256727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5E3DEE-FD3D-4B61-AAE3-17326A7858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0CD5F4-80B0-4E39-A62B-16B52F0FE7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07D4C-02DD-4C97-A8DB-B3BD8B95D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01D6-E6C7-469D-9150-3052A233A3EA}" type="datetime1">
              <a:rPr lang="th-TH" smtClean="0"/>
              <a:t>31/01/67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0C8D6-76A8-4880-8FB4-E5C68AD9E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81FBD-8939-4015-A4AF-ECEF32773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7711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3104E457-5F26-CA41-2ECC-CB31D26B2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72EA9EF6-EB42-764B-BC06-5EC884EDD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B395404-299E-3834-1EE4-1AEA3424C0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790A6-831A-4E8A-AA72-1D4F74E555F9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4B54F85-E633-20A1-B3AB-44E4F00041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7820252-0D66-4382-ABC6-2B6A4ABDCA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A81A-F382-4DA7-8077-E533C5BDBDB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0372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08D365-27EB-4D56-8064-2FAD4F3CB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C29DE9-A82F-46B7-AD88-D8D064C441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7998B9-D21D-4131-8727-74E7262441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8BCF6-F53A-4EF4-A867-862F40777B5F}" type="datetime1">
              <a:rPr lang="th-TH" smtClean="0"/>
              <a:t>31/01/67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7876D0-CFF0-4E50-8C2C-0567FD70D3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6C89CB-AA17-425E-80E9-4DD25AB02B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4101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9BCEAEB1-36D5-CB2D-B38B-3109CF101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glow>
              <a:schemeClr val="accent1"/>
            </a:glow>
          </a:effectLst>
        </p:spPr>
      </p:pic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CEB1D4C0-399B-0D1D-0E0E-A3218E7E2F02}"/>
              </a:ext>
            </a:extLst>
          </p:cNvPr>
          <p:cNvSpPr/>
          <p:nvPr/>
        </p:nvSpPr>
        <p:spPr>
          <a:xfrm>
            <a:off x="5374431" y="531845"/>
            <a:ext cx="5896948" cy="5794310"/>
          </a:xfrm>
          <a:prstGeom prst="roundRect">
            <a:avLst>
              <a:gd name="adj" fmla="val 12963"/>
            </a:avLst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ukhumvit Set" panose="02000506000000020004" pitchFamily="2" charset="-34"/>
                <a:cs typeface="Sukhumvit Set" panose="02000506000000020004" pitchFamily="2" charset="-34"/>
              </a:rPr>
              <a:t>งานเทคโนโลยีสารสนเทศ</a:t>
            </a:r>
          </a:p>
          <a:p>
            <a:pPr algn="ctr"/>
            <a:endParaRPr lang="th-TH" sz="4000" dirty="0">
              <a:solidFill>
                <a:srgbClr val="002060"/>
              </a:solidFill>
              <a:latin typeface="Sukhumvit Set" panose="02000506000000020004" pitchFamily="2" charset="-34"/>
              <a:cs typeface="Sukhumvit Set" panose="02000506000000020004" pitchFamily="2" charset="-34"/>
            </a:endParaRPr>
          </a:p>
          <a:p>
            <a:pPr algn="ctr"/>
            <a:r>
              <a:rPr lang="th-TH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ukhumvit Set" panose="02000506000000020004" pitchFamily="2" charset="-34"/>
                <a:cs typeface="Sukhumvit Set" panose="02000506000000020004" pitchFamily="2" charset="-34"/>
              </a:rPr>
              <a:t>สำนักงานสาธารณสุขจังหวัดอุดรธานี</a:t>
            </a:r>
          </a:p>
          <a:p>
            <a:pPr algn="ctr"/>
            <a:endParaRPr lang="th-TH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ukhumvit Set" panose="02000506000000020004" pitchFamily="2" charset="-34"/>
              <a:cs typeface="Sukhumvit Set" panose="02000506000000020004" pitchFamily="2" charset="-34"/>
            </a:endParaRPr>
          </a:p>
          <a:p>
            <a:pPr algn="ctr"/>
            <a:r>
              <a:rPr lang="th-TH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ukhumvit Set" panose="02000506000000020004" pitchFamily="2" charset="-34"/>
                <a:cs typeface="Sukhumvit Set" panose="02000506000000020004" pitchFamily="2" charset="-34"/>
              </a:rPr>
              <a:t>31 มกราคม 2567</a:t>
            </a:r>
          </a:p>
        </p:txBody>
      </p:sp>
    </p:spTree>
    <p:extLst>
      <p:ext uri="{BB962C8B-B14F-4D97-AF65-F5344CB8AC3E}">
        <p14:creationId xmlns:p14="http://schemas.microsoft.com/office/powerpoint/2010/main" val="4294156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5A552A98-62CE-C6C0-EEB1-AB187D2B0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69646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7D88C1B-5B3E-4D96-B70D-03F24399429E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B897DDD3-C1C2-2198-05CC-C1252466D965}"/>
              </a:ext>
            </a:extLst>
          </p:cNvPr>
          <p:cNvSpPr txBox="1"/>
          <p:nvPr/>
        </p:nvSpPr>
        <p:spPr>
          <a:xfrm>
            <a:off x="495980" y="318637"/>
            <a:ext cx="4458576" cy="5232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หนังสือแจ้งด่วนจากกระทรวง</a:t>
            </a:r>
            <a:endParaRPr kumimoji="0" lang="th-TH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ukhumvit Set" panose="02000506000000020004" pitchFamily="2" charset="-34"/>
              <a:ea typeface="+mn-ea"/>
              <a:cs typeface="Sukhumvit Set" panose="02000506000000020004" pitchFamily="2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1264577F-73C2-74BE-938F-2D9C5154B831}"/>
              </a:ext>
            </a:extLst>
          </p:cNvPr>
          <p:cNvSpPr txBox="1"/>
          <p:nvPr/>
        </p:nvSpPr>
        <p:spPr>
          <a:xfrm>
            <a:off x="584183" y="1510083"/>
            <a:ext cx="6798126" cy="163121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	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สำนักงานปลัดกระทรวงสาธารณสุข ได้รับการประสานงานจากบริษัท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Adobe (Thailand) Company Limited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แจ้งว่าได้ตรวจพบเครื่องคอมพิวเตอร์ลูกข่ายของกระทรวงสาธารณสุข ละเมิดลิขสิทธิ์การใช้งานซอฟท์แวร์ของทางบริษัท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จึงขอให้หน่วยงานได้ดำเนินการ ดังนี้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35DD63CF-FAF1-648D-FC49-81CC1577FC49}"/>
              </a:ext>
            </a:extLst>
          </p:cNvPr>
          <p:cNvSpPr txBox="1"/>
          <p:nvPr/>
        </p:nvSpPr>
        <p:spPr>
          <a:xfrm>
            <a:off x="472214" y="3141299"/>
            <a:ext cx="731374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dirty="0">
                <a:latin typeface="Sukhumvit Set" panose="02000506000000020004" pitchFamily="2" charset="-34"/>
                <a:cs typeface="Sukhumvit Set" panose="02000506000000020004" pitchFamily="2" charset="-34"/>
              </a:rPr>
              <a:t>	</a:t>
            </a:r>
            <a:r>
              <a:rPr lang="th-TH" sz="16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1. ให้หน่วยงานได้ทำการถอนการติดตั้งซอฟต์แวร์ของบริษัทดังกล่าว ที่มีการละเมิดลิขสิทธิ์ ออกจากเครื่องคอมพิวเตอร์ของหน่วยงานของท่านโดยเร็วที่สุด ตามรายชื่อเครื่องที่ตรวจพบ (รายชื่อแนบพร้อมหนังสือแจ้ง)</a:t>
            </a:r>
          </a:p>
          <a:p>
            <a:endParaRPr lang="th-TH" sz="1600" b="1" dirty="0">
              <a:latin typeface="Sukhumvit Set" panose="02000506000000020004" pitchFamily="2" charset="-34"/>
              <a:cs typeface="Sukhumvit Set" panose="02000506000000020004" pitchFamily="2" charset="-34"/>
            </a:endParaRPr>
          </a:p>
          <a:p>
            <a:r>
              <a:rPr lang="th-TH" sz="16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	2. ให้แจ้งรายชื่อผู้ประสานงานหน่วยงานของท่าน เพื่อติดตามการดำเนินงาน อย่างน้อย 1 ท่าน และรายงานผลการดำเนินงานเบื้องต้น ได้ที่ลิงค์ </a:t>
            </a:r>
            <a:r>
              <a:rPr lang="en-US" sz="16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https://moph.cc/jOOLac8LH </a:t>
            </a:r>
            <a:endParaRPr lang="th-TH" sz="1600" b="1" dirty="0">
              <a:latin typeface="Sukhumvit Set" panose="02000506000000020004" pitchFamily="2" charset="-34"/>
              <a:cs typeface="Sukhumvit Set" panose="02000506000000020004" pitchFamily="2" charset="-34"/>
            </a:endParaRPr>
          </a:p>
          <a:p>
            <a:endParaRPr lang="en-US" sz="1600" b="1" dirty="0">
              <a:latin typeface="Sukhumvit Set" panose="02000506000000020004" pitchFamily="2" charset="-34"/>
              <a:cs typeface="Sukhumvit Set" panose="02000506000000020004" pitchFamily="2" charset="-34"/>
            </a:endParaRPr>
          </a:p>
          <a:p>
            <a:r>
              <a:rPr lang="en-US" sz="16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	3. </a:t>
            </a:r>
            <a:r>
              <a:rPr lang="th-TH" sz="16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ขอให้รายงานผลการดำเนินงานถอนการติดตั้งซอฟต์แวร์ที่มีการละเมิดลิขสิทธิ์ และจำนวนรายการที่มีการจัดซื้อลิขสิทธิ์ถูกต้อง ให้ทางจังหวัดรับทราบ เพื่อที่ทางจังหวัดจะได้รวบรวมและรายงานผลการดำเนินงานส่งสำนักงานปลัดกระทรวงสาธารณสุข ต่อไป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5FACF65B-D0D2-51DB-986D-F953F41F1AF5}"/>
              </a:ext>
            </a:extLst>
          </p:cNvPr>
          <p:cNvSpPr txBox="1"/>
          <p:nvPr/>
        </p:nvSpPr>
        <p:spPr>
          <a:xfrm>
            <a:off x="638997" y="975915"/>
            <a:ext cx="7313744" cy="40011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* อ้างอิงหนังสือที่ สธ 0212/ว997 ลงวันที่ 11 มกราคม 2567 </a:t>
            </a: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4C91357F-50E1-0142-086D-B66B2F7A6857}"/>
              </a:ext>
            </a:extLst>
          </p:cNvPr>
          <p:cNvSpPr txBox="1"/>
          <p:nvPr/>
        </p:nvSpPr>
        <p:spPr>
          <a:xfrm>
            <a:off x="8610600" y="6015703"/>
            <a:ext cx="2513196" cy="70788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จังหวัดทำหนังสือแจ้งส่งแล้วทาง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e-letter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Sukhumvit Set" panose="02000506000000020004" pitchFamily="2" charset="-34"/>
              <a:ea typeface="+mn-ea"/>
              <a:cs typeface="Sukhumvit Set" panose="02000506000000020004" pitchFamily="2" charset="-34"/>
            </a:endParaRPr>
          </a:p>
        </p:txBody>
      </p:sp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1C84216E-23DC-1E8B-A595-36CF6BE39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958" y="608624"/>
            <a:ext cx="3823654" cy="540707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245825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5A552A98-62CE-C6C0-EEB1-AB187D2B0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69646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7D88C1B-5B3E-4D96-B70D-03F24399429E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B897DDD3-C1C2-2198-05CC-C1252466D965}"/>
              </a:ext>
            </a:extLst>
          </p:cNvPr>
          <p:cNvSpPr txBox="1"/>
          <p:nvPr/>
        </p:nvSpPr>
        <p:spPr>
          <a:xfrm>
            <a:off x="495979" y="318637"/>
            <a:ext cx="7351066" cy="5232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การดำเนินการจัดตั้งกลุ่มงานดิจิทัลสุขภาพ</a:t>
            </a:r>
            <a:endParaRPr kumimoji="0" lang="th-TH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ukhumvit Set" panose="02000506000000020004" pitchFamily="2" charset="-34"/>
              <a:ea typeface="+mn-ea"/>
              <a:cs typeface="Sukhumvit Set" panose="02000506000000020004" pitchFamily="2" charset="-34"/>
            </a:endParaRPr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CC6C2616-7392-9FCE-7CF4-3125B0B3E4B1}"/>
              </a:ext>
            </a:extLst>
          </p:cNvPr>
          <p:cNvSpPr txBox="1"/>
          <p:nvPr/>
        </p:nvSpPr>
        <p:spPr>
          <a:xfrm>
            <a:off x="642159" y="6231146"/>
            <a:ext cx="24534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*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ข้อมูล ณ วันที่ 26 มกราคม 2567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0ABECA75-4EC1-6A11-F536-B9A47B8F4B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9883966"/>
              </p:ext>
            </p:extLst>
          </p:nvPr>
        </p:nvGraphicFramePr>
        <p:xfrm>
          <a:off x="2035319" y="1478162"/>
          <a:ext cx="3040534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4588">
                  <a:extLst>
                    <a:ext uri="{9D8B030D-6E8A-4147-A177-3AD203B41FA5}">
                      <a16:colId xmlns:a16="http://schemas.microsoft.com/office/drawing/2014/main" val="3015333257"/>
                    </a:ext>
                  </a:extLst>
                </a:gridCol>
                <a:gridCol w="2515946">
                  <a:extLst>
                    <a:ext uri="{9D8B030D-6E8A-4147-A177-3AD203B41FA5}">
                      <a16:colId xmlns:a16="http://schemas.microsoft.com/office/drawing/2014/main" val="14047570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ที่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9048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รพ.กุมภวาปี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273989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รพ.บ้าน</a:t>
                      </a:r>
                      <a:r>
                        <a:rPr lang="th-TH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ผือ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115542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รพ.สมเด็จพระยุพราชบ้านดุง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8559007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รพ.หนองหาน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850861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รพ.กุดจับ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324671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รพ.ไชยวาน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737644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รพ.ทุ่งฝน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77712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รพ.นายูง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8320780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รพ.สร้างคอม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241241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รพ.หนองวัวซอ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830148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รพ.หนองแสง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59755132"/>
                  </a:ext>
                </a:extLst>
              </a:tr>
            </a:tbl>
          </a:graphicData>
        </a:graphic>
      </p:graphicFrame>
      <p:graphicFrame>
        <p:nvGraphicFramePr>
          <p:cNvPr id="9" name="ตาราง 8">
            <a:extLst>
              <a:ext uri="{FF2B5EF4-FFF2-40B4-BE49-F238E27FC236}">
                <a16:creationId xmlns:a16="http://schemas.microsoft.com/office/drawing/2014/main" id="{A824D76E-B8F6-5BF3-57CB-41B2824AD8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939496"/>
              </p:ext>
            </p:extLst>
          </p:nvPr>
        </p:nvGraphicFramePr>
        <p:xfrm>
          <a:off x="6760546" y="1476970"/>
          <a:ext cx="3120572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6693">
                  <a:extLst>
                    <a:ext uri="{9D8B030D-6E8A-4147-A177-3AD203B41FA5}">
                      <a16:colId xmlns:a16="http://schemas.microsoft.com/office/drawing/2014/main" val="3015333257"/>
                    </a:ext>
                  </a:extLst>
                </a:gridCol>
                <a:gridCol w="2553879">
                  <a:extLst>
                    <a:ext uri="{9D8B030D-6E8A-4147-A177-3AD203B41FA5}">
                      <a16:colId xmlns:a16="http://schemas.microsoft.com/office/drawing/2014/main" val="14047570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ที่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9048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รพ.อุดรธานี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273989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รพ.เพ็ญ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115542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รพ.น้ำโสม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8559007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รพ.โนนสะอาด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850861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รพ.พิบูลย์รักษ์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324671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รพ.วังสามหมอ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737644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รพ.ศรีธาตุ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77712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รพ.กู่แก้ว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8320780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รพ.ประจักษ์</a:t>
                      </a:r>
                      <a:r>
                        <a:rPr lang="th-TH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ศิลป</a:t>
                      </a: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าคม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241241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รพ.ห้วยเกิ้ง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830148679"/>
                  </a:ext>
                </a:extLst>
              </a:tr>
            </a:tbl>
          </a:graphicData>
        </a:graphic>
      </p:graphicFrame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1264577F-73C2-74BE-938F-2D9C5154B831}"/>
              </a:ext>
            </a:extLst>
          </p:cNvPr>
          <p:cNvSpPr txBox="1"/>
          <p:nvPr/>
        </p:nvSpPr>
        <p:spPr>
          <a:xfrm>
            <a:off x="2035319" y="1044996"/>
            <a:ext cx="2954695" cy="40011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จัดตั้งแล้ว 11 โรงพยาบาล</a:t>
            </a: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8444E104-F8B0-D49A-1CB8-54B8E9DBCFA2}"/>
              </a:ext>
            </a:extLst>
          </p:cNvPr>
          <p:cNvSpPr txBox="1"/>
          <p:nvPr/>
        </p:nvSpPr>
        <p:spPr>
          <a:xfrm>
            <a:off x="6760546" y="1044996"/>
            <a:ext cx="3321700" cy="40011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>
                <a:solidFill>
                  <a:schemeClr val="accent2">
                    <a:lumMod val="50000"/>
                  </a:schemeClr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กำลังจัดตั้ง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Sukhumvit Set" panose="02000506000000020004" pitchFamily="2" charset="-34"/>
                <a:ea typeface="+mn-ea"/>
                <a:cs typeface="Sukhumvit Set" panose="02000506000000020004" pitchFamily="2" charset="-34"/>
              </a:rPr>
              <a:t>10 โรงพยาบาล</a:t>
            </a:r>
          </a:p>
        </p:txBody>
      </p:sp>
    </p:spTree>
    <p:extLst>
      <p:ext uri="{BB962C8B-B14F-4D97-AF65-F5344CB8AC3E}">
        <p14:creationId xmlns:p14="http://schemas.microsoft.com/office/powerpoint/2010/main" val="3381847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9BCEAEB1-36D5-CB2D-B38B-3109CF101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glow>
              <a:schemeClr val="accent1"/>
            </a:glow>
          </a:effectLst>
        </p:spPr>
      </p:pic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CEB1D4C0-399B-0D1D-0E0E-A3218E7E2F02}"/>
              </a:ext>
            </a:extLst>
          </p:cNvPr>
          <p:cNvSpPr/>
          <p:nvPr/>
        </p:nvSpPr>
        <p:spPr>
          <a:xfrm>
            <a:off x="3147526" y="531845"/>
            <a:ext cx="5896948" cy="5794310"/>
          </a:xfrm>
          <a:prstGeom prst="roundRect">
            <a:avLst>
              <a:gd name="adj" fmla="val 12963"/>
            </a:avLst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ukhumvit Set" panose="02000506000000020004" pitchFamily="2" charset="-34"/>
                <a:cs typeface="Sukhumvit Set" panose="02000506000000020004" pitchFamily="2" charset="-34"/>
              </a:rPr>
              <a:t>ขอบคุณครับ</a:t>
            </a:r>
            <a:endParaRPr lang="th-TH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ukhumvit Set" panose="02000506000000020004" pitchFamily="2" charset="-34"/>
              <a:cs typeface="Sukhumvit Set" panose="02000506000000020004" pitchFamily="2" charset="-34"/>
            </a:endParaRPr>
          </a:p>
          <a:p>
            <a:pPr algn="ctr"/>
            <a:endParaRPr lang="th-TH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9257620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321</Words>
  <Application>Microsoft Office PowerPoint</Application>
  <PresentationFormat>แบบจอกว้าง</PresentationFormat>
  <Paragraphs>67</Paragraphs>
  <Slides>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Sukhumvit Set</vt:lpstr>
      <vt:lpstr>ธีมของ Office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Pariwat Wisetsith</dc:creator>
  <cp:lastModifiedBy>Pariwat Wisetsith</cp:lastModifiedBy>
  <cp:revision>40</cp:revision>
  <cp:lastPrinted>2023-12-26T07:00:17Z</cp:lastPrinted>
  <dcterms:created xsi:type="dcterms:W3CDTF">2023-12-26T06:31:01Z</dcterms:created>
  <dcterms:modified xsi:type="dcterms:W3CDTF">2024-01-31T03:13:59Z</dcterms:modified>
</cp:coreProperties>
</file>