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750" r:id="rId1"/>
    <p:sldMasterId id="2147483798" r:id="rId2"/>
    <p:sldMasterId id="2147484105" r:id="rId3"/>
    <p:sldMasterId id="2147484144" r:id="rId4"/>
    <p:sldMasterId id="2147484156" r:id="rId5"/>
  </p:sldMasterIdLst>
  <p:notesMasterIdLst>
    <p:notesMasterId r:id="rId22"/>
  </p:notesMasterIdLst>
  <p:handoutMasterIdLst>
    <p:handoutMasterId r:id="rId23"/>
  </p:handoutMasterIdLst>
  <p:sldIdLst>
    <p:sldId id="281" r:id="rId6"/>
    <p:sldId id="2088" r:id="rId7"/>
    <p:sldId id="2087" r:id="rId8"/>
    <p:sldId id="2090" r:id="rId9"/>
    <p:sldId id="2027" r:id="rId10"/>
    <p:sldId id="2023" r:id="rId11"/>
    <p:sldId id="1775" r:id="rId12"/>
    <p:sldId id="2071" r:id="rId13"/>
    <p:sldId id="2076" r:id="rId14"/>
    <p:sldId id="2077" r:id="rId15"/>
    <p:sldId id="2074" r:id="rId16"/>
    <p:sldId id="2073" r:id="rId17"/>
    <p:sldId id="2075" r:id="rId18"/>
    <p:sldId id="2078" r:id="rId19"/>
    <p:sldId id="2080" r:id="rId20"/>
    <p:sldId id="2091" r:id="rId21"/>
  </p:sldIdLst>
  <p:sldSz cx="9144000" cy="6858000" type="screen4x3"/>
  <p:notesSz cx="6797675" cy="9926638"/>
  <p:embeddedFontLst>
    <p:embeddedFont>
      <p:font typeface="BrowalliaUPC" panose="020B0604020202020204" pitchFamily="34" charset="-34"/>
      <p:regular r:id="rId24"/>
      <p:bold r:id="rId25"/>
      <p:italic r:id="rId26"/>
      <p:boldItalic r:id="rId27"/>
    </p:embeddedFont>
    <p:embeddedFont>
      <p:font typeface="IrisUPC" panose="020B0604020202020204" pitchFamily="34" charset="-34"/>
      <p:regular r:id="rId28"/>
      <p:bold r:id="rId29"/>
      <p:italic r:id="rId30"/>
      <p:boldItalic r:id="rId31"/>
    </p:embeddedFont>
    <p:embeddedFont>
      <p:font typeface="JasmineUPC" panose="02020603050405020304" pitchFamily="18" charset="-34"/>
      <p:regular r:id="rId32"/>
      <p:bold r:id="rId33"/>
      <p:italic r:id="rId34"/>
      <p:boldItalic r:id="rId35"/>
    </p:embeddedFont>
    <p:embeddedFont>
      <p:font typeface="LilyUPC" panose="020B0604020202020204" pitchFamily="34" charset="-34"/>
      <p:regular r:id="rId36"/>
      <p:bold r:id="rId37"/>
      <p:italic r:id="rId38"/>
      <p:boldItalic r:id="rId39"/>
    </p:embeddedFont>
    <p:embeddedFont>
      <p:font typeface="TH Fah kwang" panose="02000506000000020004" pitchFamily="2" charset="-34"/>
      <p:regular r:id="rId40"/>
      <p:bold r:id="rId41"/>
      <p:italic r:id="rId42"/>
      <p:boldItalic r:id="rId43"/>
    </p:embeddedFont>
    <p:embeddedFont>
      <p:font typeface="TH SarabunPSK" panose="020B0500040200020003" pitchFamily="34" charset="-34"/>
      <p:regular r:id="rId44"/>
      <p:bold r:id="rId45"/>
      <p:italic r:id="rId46"/>
      <p:boldItalic r:id="rId47"/>
    </p:embeddedFont>
    <p:embeddedFont>
      <p:font typeface="Wingdings 2" pitchFamily="2" charset="2"/>
      <p:regular r:id="rId48"/>
    </p:embeddedFont>
  </p:embeddedFontLst>
  <p:defaultTextStyle>
    <a:defPPr>
      <a:defRPr lang="en-US"/>
    </a:defPPr>
    <a:lvl1pPr marL="0" algn="l" defTabSz="4569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6956" algn="l" defTabSz="4569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3912" algn="l" defTabSz="4569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0870" algn="l" defTabSz="4569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7824" algn="l" defTabSz="4569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4778" algn="l" defTabSz="4569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1735" algn="l" defTabSz="4569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8691" algn="l" defTabSz="4569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5647" algn="l" defTabSz="4569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288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pidech C" initials="AC" lastIdx="1" clrIdx="0">
    <p:extLst>
      <p:ext uri="{19B8F6BF-5375-455C-9EA6-DF929625EA0E}">
        <p15:presenceInfo xmlns:p15="http://schemas.microsoft.com/office/powerpoint/2012/main" userId="Apidech C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000099"/>
    <a:srgbClr val="FF6699"/>
    <a:srgbClr val="FF0066"/>
    <a:srgbClr val="FF0000"/>
    <a:srgbClr val="0000FF"/>
    <a:srgbClr val="000000"/>
    <a:srgbClr val="FDCFEE"/>
    <a:srgbClr val="FFCCFF"/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สไตล์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CAF9ED-07DC-4A11-8D7F-57B35C25682E}" styleName="สไตล์สีปานกลาง 1 - เน้น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21E4AEA4-8DFA-4A89-87EB-49C32662AFE0}" styleName="สไตล์สีปานกลาง 2 - เน้น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2833802-FEF1-4C79-8D5D-14CF1EAF98D9}" styleName="สไตล์สีอ่อน 2 - เน้น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5DA37D80-6434-44D0-A028-1B22A696006F}" styleName="สไตล์สีอ่อน 3 - เน้น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0E3FDE45-AF77-4B5C-9715-49D594BDF05E}" styleName="สไตล์สีอ่อน 1 - เน้น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301" autoAdjust="0"/>
  </p:normalViewPr>
  <p:slideViewPr>
    <p:cSldViewPr snapToGrid="0">
      <p:cViewPr>
        <p:scale>
          <a:sx n="113" d="100"/>
          <a:sy n="113" d="100"/>
        </p:scale>
        <p:origin x="536" y="336"/>
      </p:cViewPr>
      <p:guideLst>
        <p:guide orient="horz" pos="2160"/>
        <p:guide pos="2880"/>
        <p:guide pos="28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font" Target="fonts/font3.fntdata"/><Relationship Id="rId39" Type="http://schemas.openxmlformats.org/officeDocument/2006/relationships/font" Target="fonts/font16.fntdata"/><Relationship Id="rId21" Type="http://schemas.openxmlformats.org/officeDocument/2006/relationships/slide" Target="slides/slide16.xml"/><Relationship Id="rId34" Type="http://schemas.openxmlformats.org/officeDocument/2006/relationships/font" Target="fonts/font11.fntdata"/><Relationship Id="rId42" Type="http://schemas.openxmlformats.org/officeDocument/2006/relationships/font" Target="fonts/font19.fntdata"/><Relationship Id="rId47" Type="http://schemas.openxmlformats.org/officeDocument/2006/relationships/font" Target="fonts/font24.fntdata"/><Relationship Id="rId50" Type="http://schemas.openxmlformats.org/officeDocument/2006/relationships/presProps" Target="presProps.xml"/><Relationship Id="rId7" Type="http://schemas.openxmlformats.org/officeDocument/2006/relationships/slide" Target="slides/slide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9" Type="http://schemas.openxmlformats.org/officeDocument/2006/relationships/font" Target="fonts/font6.fntdata"/><Relationship Id="rId11" Type="http://schemas.openxmlformats.org/officeDocument/2006/relationships/slide" Target="slides/slide6.xml"/><Relationship Id="rId24" Type="http://schemas.openxmlformats.org/officeDocument/2006/relationships/font" Target="fonts/font1.fntdata"/><Relationship Id="rId32" Type="http://schemas.openxmlformats.org/officeDocument/2006/relationships/font" Target="fonts/font9.fntdata"/><Relationship Id="rId37" Type="http://schemas.openxmlformats.org/officeDocument/2006/relationships/font" Target="fonts/font14.fntdata"/><Relationship Id="rId40" Type="http://schemas.openxmlformats.org/officeDocument/2006/relationships/font" Target="fonts/font17.fntdata"/><Relationship Id="rId45" Type="http://schemas.openxmlformats.org/officeDocument/2006/relationships/font" Target="fonts/font22.fntdata"/><Relationship Id="rId53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font" Target="fonts/font8.fntdata"/><Relationship Id="rId44" Type="http://schemas.openxmlformats.org/officeDocument/2006/relationships/font" Target="fonts/font21.fntdata"/><Relationship Id="rId52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font" Target="fonts/font12.fntdata"/><Relationship Id="rId43" Type="http://schemas.openxmlformats.org/officeDocument/2006/relationships/font" Target="fonts/font20.fntdata"/><Relationship Id="rId48" Type="http://schemas.openxmlformats.org/officeDocument/2006/relationships/font" Target="fonts/font25.fntdata"/><Relationship Id="rId8" Type="http://schemas.openxmlformats.org/officeDocument/2006/relationships/slide" Target="slides/slide3.xml"/><Relationship Id="rId51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font" Target="fonts/font2.fntdata"/><Relationship Id="rId33" Type="http://schemas.openxmlformats.org/officeDocument/2006/relationships/font" Target="fonts/font10.fntdata"/><Relationship Id="rId38" Type="http://schemas.openxmlformats.org/officeDocument/2006/relationships/font" Target="fonts/font15.fntdata"/><Relationship Id="rId46" Type="http://schemas.openxmlformats.org/officeDocument/2006/relationships/font" Target="fonts/font23.fntdata"/><Relationship Id="rId20" Type="http://schemas.openxmlformats.org/officeDocument/2006/relationships/slide" Target="slides/slide15.xml"/><Relationship Id="rId41" Type="http://schemas.openxmlformats.org/officeDocument/2006/relationships/font" Target="fonts/font1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handoutMaster" Target="handoutMasters/handoutMaster1.xml"/><Relationship Id="rId28" Type="http://schemas.openxmlformats.org/officeDocument/2006/relationships/font" Target="fonts/font5.fntdata"/><Relationship Id="rId36" Type="http://schemas.openxmlformats.org/officeDocument/2006/relationships/font" Target="fonts/font13.fntdata"/><Relationship Id="rId49" Type="http://schemas.openxmlformats.org/officeDocument/2006/relationships/commentAuthors" Target="commentAuthor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_Microsoft_Excel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_Microsoft_Excel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_Microsoft_Excel2.xlsx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5381466935902303E-2"/>
          <c:y val="8.1090751637776098E-2"/>
          <c:w val="0.88502125728464809"/>
          <c:h val="0.6625103266856049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ตาย: 100,000</c:v>
                </c:pt>
              </c:strCache>
            </c:strRef>
          </c:tx>
          <c:spPr>
            <a:solidFill>
              <a:srgbClr val="00008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JasmineUPC" panose="02020603050405020304" pitchFamily="18" charset="-34"/>
                    <a:ea typeface="+mn-ea"/>
                    <a:cs typeface="JasmineUPC" panose="02020603050405020304" pitchFamily="18" charset="-34"/>
                  </a:defRPr>
                </a:pPr>
                <a:endParaRPr lang="th-TH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Sheet1!$A$2:$A$10</c:f>
              <c:numCache>
                <c:formatCode>General</c:formatCode>
                <c:ptCount val="9"/>
                <c:pt idx="0">
                  <c:v>2559</c:v>
                </c:pt>
                <c:pt idx="1">
                  <c:v>2560</c:v>
                </c:pt>
                <c:pt idx="2">
                  <c:v>2561</c:v>
                </c:pt>
                <c:pt idx="3">
                  <c:v>2562</c:v>
                </c:pt>
                <c:pt idx="4">
                  <c:v>2563</c:v>
                </c:pt>
                <c:pt idx="5">
                  <c:v>2564</c:v>
                </c:pt>
                <c:pt idx="6">
                  <c:v>2565</c:v>
                </c:pt>
                <c:pt idx="7">
                  <c:v>2566</c:v>
                </c:pt>
                <c:pt idx="8">
                  <c:v>2567</c:v>
                </c:pt>
              </c:numCache>
            </c:numRef>
          </c:cat>
          <c:val>
            <c:numRef>
              <c:f>Sheet1!$B$2:$B$10</c:f>
              <c:numCache>
                <c:formatCode>General</c:formatCode>
                <c:ptCount val="9"/>
                <c:pt idx="0">
                  <c:v>27.03</c:v>
                </c:pt>
                <c:pt idx="1">
                  <c:v>30.22</c:v>
                </c:pt>
                <c:pt idx="2">
                  <c:v>25.08</c:v>
                </c:pt>
                <c:pt idx="3">
                  <c:v>25.84</c:v>
                </c:pt>
                <c:pt idx="4">
                  <c:v>24.95</c:v>
                </c:pt>
                <c:pt idx="5">
                  <c:v>20.36</c:v>
                </c:pt>
                <c:pt idx="6">
                  <c:v>23.22</c:v>
                </c:pt>
                <c:pt idx="7">
                  <c:v>18.93</c:v>
                </c:pt>
                <c:pt idx="8">
                  <c:v>19.059999999999999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249-A04B-BE23-70CC6447CFC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3"/>
        <c:axId val="514750304"/>
        <c:axId val="514752016"/>
      </c:barChart>
      <c:lineChart>
        <c:grouping val="standard"/>
        <c:varyColors val="0"/>
        <c:ser>
          <c:idx val="1"/>
          <c:order val="1"/>
          <c:tx>
            <c:strRef>
              <c:f>Sheet1!$C$1</c:f>
              <c:strCache>
                <c:ptCount val="1"/>
                <c:pt idx="0">
                  <c:v>เป้าหมายแผนแม่บท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FF0000"/>
              </a:solidFill>
              <a:ln w="9525">
                <a:solidFill>
                  <a:schemeClr val="accent2"/>
                </a:solidFill>
              </a:ln>
              <a:effectLst/>
            </c:spPr>
          </c:marker>
          <c:dLbls>
            <c:dLbl>
              <c:idx val="6"/>
              <c:layout>
                <c:manualLayout>
                  <c:x val="-4.8431905820917727E-2"/>
                  <c:y val="6.902574062264489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C1CE-6D41-BF22-9F379A052381}"/>
                </c:ext>
              </c:extLst>
            </c:dLbl>
            <c:dLbl>
              <c:idx val="7"/>
              <c:layout>
                <c:manualLayout>
                  <c:x val="-4.8431905820917623E-2"/>
                  <c:y val="7.477788567453186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C1CE-6D41-BF22-9F379A052381}"/>
                </c:ext>
              </c:extLst>
            </c:dLbl>
            <c:dLbl>
              <c:idx val="8"/>
              <c:layout>
                <c:manualLayout>
                  <c:x val="-4.3050582951926777E-2"/>
                  <c:y val="7.477788567453186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C1CE-6D41-BF22-9F379A05238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t" anchorCtr="0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rgbClr val="FF0000"/>
                    </a:solidFill>
                    <a:latin typeface="ThaiSans Neue" panose="02000000000000000000" pitchFamily="2" charset="-34"/>
                    <a:ea typeface="+mn-ea"/>
                    <a:cs typeface="ThaiSans Neue" panose="02000000000000000000" pitchFamily="2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Sheet1!$A$2:$A$10</c:f>
              <c:numCache>
                <c:formatCode>General</c:formatCode>
                <c:ptCount val="9"/>
                <c:pt idx="0">
                  <c:v>2559</c:v>
                </c:pt>
                <c:pt idx="1">
                  <c:v>2560</c:v>
                </c:pt>
                <c:pt idx="2">
                  <c:v>2561</c:v>
                </c:pt>
                <c:pt idx="3">
                  <c:v>2562</c:v>
                </c:pt>
                <c:pt idx="4">
                  <c:v>2563</c:v>
                </c:pt>
                <c:pt idx="5">
                  <c:v>2564</c:v>
                </c:pt>
                <c:pt idx="6">
                  <c:v>2565</c:v>
                </c:pt>
                <c:pt idx="7">
                  <c:v>2566</c:v>
                </c:pt>
                <c:pt idx="8">
                  <c:v>2567</c:v>
                </c:pt>
              </c:numCache>
            </c:numRef>
          </c:cat>
          <c:val>
            <c:numRef>
              <c:f>Sheet1!$C$2:$C$10</c:f>
              <c:numCache>
                <c:formatCode>General</c:formatCode>
                <c:ptCount val="9"/>
                <c:pt idx="6">
                  <c:v>16.22</c:v>
                </c:pt>
                <c:pt idx="7">
                  <c:v>14.74</c:v>
                </c:pt>
                <c:pt idx="8">
                  <c:v>13.26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C1CE-6D41-BF22-9F379A05238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14750304"/>
        <c:axId val="514752016"/>
      </c:lineChart>
      <c:catAx>
        <c:axId val="5147503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95000"/>
                    <a:lumOff val="5000"/>
                  </a:schemeClr>
                </a:solidFill>
                <a:latin typeface="JasmineUPC" panose="02020603050405020304" pitchFamily="18" charset="-34"/>
                <a:ea typeface="+mn-ea"/>
                <a:cs typeface="JasmineUPC" panose="02020603050405020304" pitchFamily="18" charset="-34"/>
              </a:defRPr>
            </a:pPr>
            <a:endParaRPr lang="th-TH"/>
          </a:p>
        </c:txPr>
        <c:crossAx val="514752016"/>
        <c:crosses val="autoZero"/>
        <c:auto val="1"/>
        <c:lblAlgn val="ctr"/>
        <c:lblOffset val="100"/>
        <c:noMultiLvlLbl val="0"/>
      </c:catAx>
      <c:valAx>
        <c:axId val="5147520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95000"/>
                    <a:lumOff val="5000"/>
                  </a:schemeClr>
                </a:solidFill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defRPr>
            </a:pPr>
            <a:endParaRPr lang="th-TH"/>
          </a:p>
        </c:txPr>
        <c:crossAx val="514750304"/>
        <c:crosses val="autoZero"/>
        <c:crossBetween val="between"/>
      </c:valAx>
      <c:spPr>
        <a:solidFill>
          <a:schemeClr val="bg1"/>
        </a:solidFill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7368645404509168"/>
          <c:y val="0.87115512131138029"/>
          <c:w val="0.64707187180417758"/>
          <c:h val="0.1231208149747811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tx1">
                  <a:lumMod val="95000"/>
                  <a:lumOff val="5000"/>
                </a:schemeClr>
              </a:solidFill>
              <a:latin typeface="JasmineUPC" panose="02020603050405020304" pitchFamily="18" charset="-34"/>
              <a:ea typeface="+mn-ea"/>
              <a:cs typeface="JasmineUPC" panose="02020603050405020304" pitchFamily="18" charset="-34"/>
            </a:defRPr>
          </a:pPr>
          <a:endParaRPr lang="th-TH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408020514807573E-2"/>
          <c:y val="0.28799868975229637"/>
          <c:w val="0.92786875521223977"/>
          <c:h val="0.50176187781721049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บาดเจ็บ(ครั้ง)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bg1">
                        <a:lumMod val="95000"/>
                      </a:schemeClr>
                    </a:solidFill>
                    <a:latin typeface="ThaiSans Neue" panose="02000000000000000000" pitchFamily="2" charset="-34"/>
                    <a:ea typeface="+mn-ea"/>
                    <a:cs typeface="ThaiSans Neue" panose="02000000000000000000" pitchFamily="2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Sheet1!$A$2:$A$10</c:f>
              <c:numCache>
                <c:formatCode>General</c:formatCode>
                <c:ptCount val="9"/>
                <c:pt idx="0">
                  <c:v>2559</c:v>
                </c:pt>
                <c:pt idx="1">
                  <c:v>2560</c:v>
                </c:pt>
                <c:pt idx="2">
                  <c:v>2561</c:v>
                </c:pt>
                <c:pt idx="3">
                  <c:v>2562</c:v>
                </c:pt>
                <c:pt idx="4">
                  <c:v>2563</c:v>
                </c:pt>
                <c:pt idx="5">
                  <c:v>2564</c:v>
                </c:pt>
                <c:pt idx="6">
                  <c:v>2565</c:v>
                </c:pt>
                <c:pt idx="7">
                  <c:v>2566</c:v>
                </c:pt>
                <c:pt idx="8">
                  <c:v>2567</c:v>
                </c:pt>
              </c:numCache>
            </c:numRef>
          </c:cat>
          <c:val>
            <c:numRef>
              <c:f>Sheet1!$B$2:$B$10</c:f>
              <c:numCache>
                <c:formatCode>_(* #,##0_);_(* \(#,##0\);_(* "-"??_);_(@_)</c:formatCode>
                <c:ptCount val="9"/>
                <c:pt idx="0">
                  <c:v>18834</c:v>
                </c:pt>
                <c:pt idx="1">
                  <c:v>18313</c:v>
                </c:pt>
                <c:pt idx="2">
                  <c:v>18511</c:v>
                </c:pt>
                <c:pt idx="3">
                  <c:v>18094</c:v>
                </c:pt>
                <c:pt idx="4">
                  <c:v>15144</c:v>
                </c:pt>
                <c:pt idx="5">
                  <c:v>15319</c:v>
                </c:pt>
                <c:pt idx="6">
                  <c:v>15642</c:v>
                </c:pt>
                <c:pt idx="7">
                  <c:v>16636</c:v>
                </c:pt>
                <c:pt idx="8">
                  <c:v>13236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249-A04B-BE23-70CC6447CFC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จักรยานยนต์ (ครั้ง)</c:v>
                </c:pt>
              </c:strCache>
            </c:strRef>
          </c:tx>
          <c:spPr>
            <a:solidFill>
              <a:srgbClr val="0000FF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50" b="0" i="0" u="none" strike="noStrike" kern="1200" baseline="0">
                    <a:solidFill>
                      <a:schemeClr val="bg1">
                        <a:lumMod val="95000"/>
                      </a:schemeClr>
                    </a:solidFill>
                    <a:latin typeface="ThaiSans Neue" panose="02000000000000000000" pitchFamily="2" charset="-34"/>
                    <a:ea typeface="+mn-ea"/>
                    <a:cs typeface="ThaiSans Neue" panose="02000000000000000000" pitchFamily="2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Sheet1!$A$2:$A$10</c:f>
              <c:numCache>
                <c:formatCode>General</c:formatCode>
                <c:ptCount val="9"/>
                <c:pt idx="0">
                  <c:v>2559</c:v>
                </c:pt>
                <c:pt idx="1">
                  <c:v>2560</c:v>
                </c:pt>
                <c:pt idx="2">
                  <c:v>2561</c:v>
                </c:pt>
                <c:pt idx="3">
                  <c:v>2562</c:v>
                </c:pt>
                <c:pt idx="4">
                  <c:v>2563</c:v>
                </c:pt>
                <c:pt idx="5">
                  <c:v>2564</c:v>
                </c:pt>
                <c:pt idx="6">
                  <c:v>2565</c:v>
                </c:pt>
                <c:pt idx="7">
                  <c:v>2566</c:v>
                </c:pt>
                <c:pt idx="8">
                  <c:v>2567</c:v>
                </c:pt>
              </c:numCache>
            </c:numRef>
          </c:cat>
          <c:val>
            <c:numRef>
              <c:f>Sheet1!$C$2:$C$10</c:f>
              <c:numCache>
                <c:formatCode>_(* #,##0_);_(* \(#,##0\);_(* "-"??_);_(@_)</c:formatCode>
                <c:ptCount val="9"/>
                <c:pt idx="0">
                  <c:v>0</c:v>
                </c:pt>
                <c:pt idx="1">
                  <c:v>0</c:v>
                </c:pt>
                <c:pt idx="2">
                  <c:v>7524</c:v>
                </c:pt>
                <c:pt idx="3">
                  <c:v>7410</c:v>
                </c:pt>
                <c:pt idx="4">
                  <c:v>7623</c:v>
                </c:pt>
                <c:pt idx="5">
                  <c:v>12180</c:v>
                </c:pt>
                <c:pt idx="6">
                  <c:v>12354</c:v>
                </c:pt>
                <c:pt idx="7">
                  <c:v>14050</c:v>
                </c:pt>
                <c:pt idx="8">
                  <c:v>10268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39F-054C-A7F1-1872AAAEA24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3"/>
        <c:overlap val="100"/>
        <c:axId val="514750304"/>
        <c:axId val="514752016"/>
      </c:barChart>
      <c:catAx>
        <c:axId val="51475030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defRPr>
            </a:pPr>
            <a:endParaRPr lang="th-TH"/>
          </a:p>
        </c:txPr>
        <c:crossAx val="514752016"/>
        <c:crosses val="autoZero"/>
        <c:auto val="1"/>
        <c:lblAlgn val="ctr"/>
        <c:lblOffset val="100"/>
        <c:noMultiLvlLbl val="0"/>
      </c:catAx>
      <c:valAx>
        <c:axId val="514752016"/>
        <c:scaling>
          <c:orientation val="minMax"/>
        </c:scaling>
        <c:delete val="1"/>
        <c:axPos val="l"/>
        <c:numFmt formatCode="0%" sourceLinked="1"/>
        <c:majorTickMark val="none"/>
        <c:minorTickMark val="none"/>
        <c:tickLblPos val="nextTo"/>
        <c:crossAx val="5147503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1" i="0" u="none" strike="noStrike" kern="1200" baseline="0">
              <a:solidFill>
                <a:srgbClr val="000080"/>
              </a:solidFill>
              <a:latin typeface="ThaiSans Neue" panose="02000000000000000000" pitchFamily="2" charset="-34"/>
              <a:ea typeface="+mn-ea"/>
              <a:cs typeface="ThaiSans Neue" panose="02000000000000000000" pitchFamily="2" charset="-34"/>
            </a:defRPr>
          </a:pPr>
          <a:endParaRPr lang="th-TH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7810186492914817"/>
          <c:y val="5.4514130224344148E-2"/>
          <c:w val="0.82189813507085185"/>
          <c:h val="0.67231382140746954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2564 (323 คน)</c:v>
                </c:pt>
              </c:strCache>
            </c:strRef>
          </c:tx>
          <c:spPr>
            <a:ln w="22225" cap="rnd" cmpd="sng" algn="ctr">
              <a:solidFill>
                <a:srgbClr val="7030A0"/>
              </a:solidFill>
              <a:round/>
              <a:headEnd type="oval"/>
              <a:tailEnd type="oval"/>
            </a:ln>
            <a:effectLst/>
          </c:spPr>
          <c:marker>
            <c:symbol val="none"/>
          </c:marker>
          <c:cat>
            <c:strRef>
              <c:f>Sheet1!$A$2:$A$13</c:f>
              <c:strCache>
                <c:ptCount val="12"/>
                <c:pt idx="0">
                  <c:v>ม.ค.</c:v>
                </c:pt>
                <c:pt idx="1">
                  <c:v>ก.พ.</c:v>
                </c:pt>
                <c:pt idx="2">
                  <c:v>มี.ค.</c:v>
                </c:pt>
                <c:pt idx="3">
                  <c:v>เม.ย.</c:v>
                </c:pt>
                <c:pt idx="4">
                  <c:v>พ.ค.</c:v>
                </c:pt>
                <c:pt idx="5">
                  <c:v>มิ.ย.</c:v>
                </c:pt>
                <c:pt idx="6">
                  <c:v>ก.ค.</c:v>
                </c:pt>
                <c:pt idx="7">
                  <c:v>ส.ค.</c:v>
                </c:pt>
                <c:pt idx="8">
                  <c:v>ก.ย.</c:v>
                </c:pt>
                <c:pt idx="9">
                  <c:v>ต.ค.</c:v>
                </c:pt>
                <c:pt idx="10">
                  <c:v>พ.ย.</c:v>
                </c:pt>
                <c:pt idx="11">
                  <c:v>ธ.ค.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40</c:v>
                </c:pt>
                <c:pt idx="1">
                  <c:v>25</c:v>
                </c:pt>
                <c:pt idx="2">
                  <c:v>35</c:v>
                </c:pt>
                <c:pt idx="3">
                  <c:v>21</c:v>
                </c:pt>
                <c:pt idx="4">
                  <c:v>23</c:v>
                </c:pt>
                <c:pt idx="5">
                  <c:v>20</c:v>
                </c:pt>
                <c:pt idx="6">
                  <c:v>28</c:v>
                </c:pt>
                <c:pt idx="7">
                  <c:v>19</c:v>
                </c:pt>
                <c:pt idx="8">
                  <c:v>13</c:v>
                </c:pt>
                <c:pt idx="9">
                  <c:v>27</c:v>
                </c:pt>
                <c:pt idx="10">
                  <c:v>33</c:v>
                </c:pt>
                <c:pt idx="11">
                  <c:v>39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C-B90F-9D46-B2AB-6C5343472ACD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2565 (363คน)</c:v>
                </c:pt>
              </c:strCache>
            </c:strRef>
          </c:tx>
          <c:spPr>
            <a:ln w="25400" cap="rnd" cmpd="sng" algn="ctr">
              <a:solidFill>
                <a:srgbClr val="0000FF"/>
              </a:solidFill>
              <a:round/>
              <a:headEnd type="oval"/>
              <a:tailEnd type="oval"/>
            </a:ln>
            <a:effectLst/>
          </c:spPr>
          <c:marker>
            <c:symbol val="none"/>
          </c:marker>
          <c:cat>
            <c:strRef>
              <c:f>Sheet1!$A$2:$A$13</c:f>
              <c:strCache>
                <c:ptCount val="12"/>
                <c:pt idx="0">
                  <c:v>ม.ค.</c:v>
                </c:pt>
                <c:pt idx="1">
                  <c:v>ก.พ.</c:v>
                </c:pt>
                <c:pt idx="2">
                  <c:v>มี.ค.</c:v>
                </c:pt>
                <c:pt idx="3">
                  <c:v>เม.ย.</c:v>
                </c:pt>
                <c:pt idx="4">
                  <c:v>พ.ค.</c:v>
                </c:pt>
                <c:pt idx="5">
                  <c:v>มิ.ย.</c:v>
                </c:pt>
                <c:pt idx="6">
                  <c:v>ก.ค.</c:v>
                </c:pt>
                <c:pt idx="7">
                  <c:v>ส.ค.</c:v>
                </c:pt>
                <c:pt idx="8">
                  <c:v>ก.ย.</c:v>
                </c:pt>
                <c:pt idx="9">
                  <c:v>ต.ค.</c:v>
                </c:pt>
                <c:pt idx="10">
                  <c:v>พ.ย.</c:v>
                </c:pt>
                <c:pt idx="11">
                  <c:v>ธ.ค.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46</c:v>
                </c:pt>
                <c:pt idx="1">
                  <c:v>27</c:v>
                </c:pt>
                <c:pt idx="2">
                  <c:v>28</c:v>
                </c:pt>
                <c:pt idx="3">
                  <c:v>26</c:v>
                </c:pt>
                <c:pt idx="4">
                  <c:v>30</c:v>
                </c:pt>
                <c:pt idx="5">
                  <c:v>27</c:v>
                </c:pt>
                <c:pt idx="6">
                  <c:v>21</c:v>
                </c:pt>
                <c:pt idx="7">
                  <c:v>29</c:v>
                </c:pt>
                <c:pt idx="8">
                  <c:v>28</c:v>
                </c:pt>
                <c:pt idx="9">
                  <c:v>29</c:v>
                </c:pt>
                <c:pt idx="10">
                  <c:v>24</c:v>
                </c:pt>
                <c:pt idx="11">
                  <c:v>48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19-B90F-9D46-B2AB-6C5343472ACD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2566 (296 คน)</c:v>
                </c:pt>
              </c:strCache>
            </c:strRef>
          </c:tx>
          <c:spPr>
            <a:ln w="25400" cap="rnd" cmpd="sng" algn="ctr">
              <a:solidFill>
                <a:schemeClr val="accent6">
                  <a:lumMod val="75000"/>
                </a:schemeClr>
              </a:solidFill>
              <a:round/>
              <a:headEnd type="oval"/>
              <a:tailEnd type="oval"/>
            </a:ln>
            <a:effectLst/>
          </c:spPr>
          <c:marker>
            <c:symbol val="none"/>
          </c:marker>
          <c:cat>
            <c:strRef>
              <c:f>Sheet1!$A$2:$A$13</c:f>
              <c:strCache>
                <c:ptCount val="12"/>
                <c:pt idx="0">
                  <c:v>ม.ค.</c:v>
                </c:pt>
                <c:pt idx="1">
                  <c:v>ก.พ.</c:v>
                </c:pt>
                <c:pt idx="2">
                  <c:v>มี.ค.</c:v>
                </c:pt>
                <c:pt idx="3">
                  <c:v>เม.ย.</c:v>
                </c:pt>
                <c:pt idx="4">
                  <c:v>พ.ค.</c:v>
                </c:pt>
                <c:pt idx="5">
                  <c:v>มิ.ย.</c:v>
                </c:pt>
                <c:pt idx="6">
                  <c:v>ก.ค.</c:v>
                </c:pt>
                <c:pt idx="7">
                  <c:v>ส.ค.</c:v>
                </c:pt>
                <c:pt idx="8">
                  <c:v>ก.ย.</c:v>
                </c:pt>
                <c:pt idx="9">
                  <c:v>ต.ค.</c:v>
                </c:pt>
                <c:pt idx="10">
                  <c:v>พ.ย.</c:v>
                </c:pt>
                <c:pt idx="11">
                  <c:v>ธ.ค.</c:v>
                </c:pt>
              </c:strCache>
            </c:strRef>
          </c:cat>
          <c:val>
            <c:numRef>
              <c:f>Sheet1!$D$2:$D$13</c:f>
              <c:numCache>
                <c:formatCode>General</c:formatCode>
                <c:ptCount val="12"/>
                <c:pt idx="0">
                  <c:v>30</c:v>
                </c:pt>
                <c:pt idx="1">
                  <c:v>34</c:v>
                </c:pt>
                <c:pt idx="2">
                  <c:v>25</c:v>
                </c:pt>
                <c:pt idx="3">
                  <c:v>21</c:v>
                </c:pt>
                <c:pt idx="4">
                  <c:v>14</c:v>
                </c:pt>
                <c:pt idx="5">
                  <c:v>21</c:v>
                </c:pt>
                <c:pt idx="6">
                  <c:v>24</c:v>
                </c:pt>
                <c:pt idx="7">
                  <c:v>23</c:v>
                </c:pt>
                <c:pt idx="8">
                  <c:v>20</c:v>
                </c:pt>
                <c:pt idx="9">
                  <c:v>18</c:v>
                </c:pt>
                <c:pt idx="10">
                  <c:v>21</c:v>
                </c:pt>
                <c:pt idx="11">
                  <c:v>45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26-B90F-9D46-B2AB-6C5343472ACD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2567 (275 คน)</c:v>
                </c:pt>
              </c:strCache>
            </c:strRef>
          </c:tx>
          <c:spPr>
            <a:ln w="25400" cap="flat" cmpd="sng" algn="ctr">
              <a:solidFill>
                <a:srgbClr val="00B0F0"/>
              </a:solidFill>
              <a:miter lim="800000"/>
              <a:headEnd type="oval"/>
              <a:tailEnd type="oval"/>
            </a:ln>
            <a:effectLst/>
          </c:spPr>
          <c:marker>
            <c:symbol val="none"/>
          </c:marker>
          <c:dPt>
            <c:idx val="2"/>
            <c:marker>
              <c:symbol val="none"/>
            </c:marker>
            <c:bubble3D val="0"/>
            <c:spPr>
              <a:ln w="25400" cap="flat" cmpd="sng" algn="ctr">
                <a:solidFill>
                  <a:srgbClr val="00B0F0"/>
                </a:solidFill>
                <a:miter lim="800000"/>
                <a:headEnd type="oval"/>
                <a:tailEnd type="oval"/>
              </a:ln>
              <a:effectLst/>
            </c:spPr>
            <c:extLst>
              <c:ext xmlns:c16="http://schemas.microsoft.com/office/drawing/2014/chart" uri="{C3380CC4-5D6E-409C-BE32-E72D297353CC}">
                <c16:uniqueId val="{00000028-B90F-9D46-B2AB-6C5343472ACD}"/>
              </c:ext>
            </c:extLst>
          </c:dPt>
          <c:cat>
            <c:strRef>
              <c:f>Sheet1!$A$2:$A$13</c:f>
              <c:strCache>
                <c:ptCount val="12"/>
                <c:pt idx="0">
                  <c:v>ม.ค.</c:v>
                </c:pt>
                <c:pt idx="1">
                  <c:v>ก.พ.</c:v>
                </c:pt>
                <c:pt idx="2">
                  <c:v>มี.ค.</c:v>
                </c:pt>
                <c:pt idx="3">
                  <c:v>เม.ย.</c:v>
                </c:pt>
                <c:pt idx="4">
                  <c:v>พ.ค.</c:v>
                </c:pt>
                <c:pt idx="5">
                  <c:v>มิ.ย.</c:v>
                </c:pt>
                <c:pt idx="6">
                  <c:v>ก.ค.</c:v>
                </c:pt>
                <c:pt idx="7">
                  <c:v>ส.ค.</c:v>
                </c:pt>
                <c:pt idx="8">
                  <c:v>ก.ย.</c:v>
                </c:pt>
                <c:pt idx="9">
                  <c:v>ต.ค.</c:v>
                </c:pt>
                <c:pt idx="10">
                  <c:v>พ.ย.</c:v>
                </c:pt>
                <c:pt idx="11">
                  <c:v>ธ.ค.</c:v>
                </c:pt>
              </c:strCache>
            </c:strRef>
          </c:cat>
          <c:val>
            <c:numRef>
              <c:f>Sheet1!$E$2:$E$13</c:f>
              <c:numCache>
                <c:formatCode>General</c:formatCode>
                <c:ptCount val="12"/>
                <c:pt idx="0">
                  <c:v>27</c:v>
                </c:pt>
                <c:pt idx="1">
                  <c:v>40</c:v>
                </c:pt>
                <c:pt idx="2">
                  <c:v>46</c:v>
                </c:pt>
                <c:pt idx="3">
                  <c:v>31</c:v>
                </c:pt>
                <c:pt idx="4">
                  <c:v>21</c:v>
                </c:pt>
                <c:pt idx="5">
                  <c:v>11</c:v>
                </c:pt>
                <c:pt idx="6">
                  <c:v>28</c:v>
                </c:pt>
                <c:pt idx="7">
                  <c:v>17</c:v>
                </c:pt>
                <c:pt idx="8">
                  <c:v>20</c:v>
                </c:pt>
                <c:pt idx="9">
                  <c:v>26</c:v>
                </c:pt>
                <c:pt idx="10">
                  <c:v>27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2F-B90F-9D46-B2AB-6C5343472AC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-1947289360"/>
        <c:axId val="-1947309488"/>
      </c:lineChart>
      <c:catAx>
        <c:axId val="-19472893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1" i="0" u="none" strike="noStrike" kern="1200" spc="20" baseline="0">
                <a:solidFill>
                  <a:schemeClr val="tx1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defRPr>
            </a:pPr>
            <a:endParaRPr lang="th-TH"/>
          </a:p>
        </c:txPr>
        <c:crossAx val="-1947309488"/>
        <c:crosses val="autoZero"/>
        <c:auto val="1"/>
        <c:lblAlgn val="ctr"/>
        <c:lblOffset val="100"/>
        <c:noMultiLvlLbl val="0"/>
      </c:catAx>
      <c:valAx>
        <c:axId val="-1947309488"/>
        <c:scaling>
          <c:orientation val="minMax"/>
        </c:scaling>
        <c:delete val="0"/>
        <c:axPos val="l"/>
        <c:majorGridlines>
          <c:spPr>
            <a:ln>
              <a:solidFill>
                <a:schemeClr val="tx1"/>
              </a:solidFill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spc="20" baseline="0">
                <a:solidFill>
                  <a:srgbClr val="000080"/>
                </a:solidFill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defRPr>
            </a:pPr>
            <a:endParaRPr lang="th-TH"/>
          </a:p>
        </c:txPr>
        <c:crossAx val="-1947289360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>
            <a:solidFill>
              <a:schemeClr val="dk1">
                <a:lumMod val="15000"/>
                <a:lumOff val="85000"/>
              </a:schemeClr>
            </a:solidFill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1400" b="1" i="0" u="none" strike="noStrike" kern="1200" baseline="0">
                <a:solidFill>
                  <a:srgbClr val="000080"/>
                </a:solidFill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defRPr>
            </a:pPr>
            <a:endParaRPr lang="th-TH"/>
          </a:p>
        </c:txPr>
      </c:dTable>
      <c:spPr>
        <a:solidFill>
          <a:schemeClr val="bg1">
            <a:lumMod val="85000"/>
          </a:schemeClr>
        </a:solidFill>
        <a:ln>
          <a:solidFill>
            <a:schemeClr val="bg1"/>
          </a:solidFill>
        </a:ln>
        <a:effectLst/>
      </c:spPr>
    </c:plotArea>
    <c:plotVisOnly val="1"/>
    <c:dispBlanksAs val="gap"/>
    <c:showDLblsOverMax val="0"/>
  </c:chart>
  <c:spPr>
    <a:solidFill>
      <a:schemeClr val="bg1"/>
    </a:solidFill>
    <a:ln w="6350">
      <a:solidFill>
        <a:schemeClr val="bg1"/>
      </a:solidFill>
    </a:ln>
    <a:effectLst/>
  </c:spPr>
  <c:txPr>
    <a:bodyPr/>
    <a:lstStyle/>
    <a:p>
      <a:pPr>
        <a:defRPr sz="2400" b="1">
          <a:solidFill>
            <a:schemeClr val="tx1"/>
          </a:solidFill>
          <a:latin typeface="TH SarabunPSK" panose="020B0500040200020003" pitchFamily="34" charset="-34"/>
          <a:cs typeface="TH SarabunPSK" panose="020B0500040200020003" pitchFamily="34" charset="-34"/>
        </a:defRPr>
      </a:pPr>
      <a:endParaRPr lang="th-TH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064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30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b="0" kern="1200" spc="20" baseline="0"/>
  </cs:categoryAxis>
  <cs:chartArea mods="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 cmpd="sng" algn="ctr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 cap="flat" cmpd="sng" algn="ctr">
        <a:solidFill>
          <a:schemeClr val="phClr"/>
        </a:solidFill>
        <a:round/>
      </a:ln>
    </cs:spPr>
  </cs:dataPointMarker>
  <cs:dataPointMarkerLayout symbol="circle" size="4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>
        <a:solidFill>
          <a:schemeClr val="dk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  <a:alpha val="33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>
        <a:solidFill>
          <a:schemeClr val="dk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dk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dk1"/>
    </cs:fontRef>
    <cs:spPr>
      <a:gradFill>
        <a:gsLst>
          <a:gs pos="100000">
            <a:schemeClr val="lt1">
              <a:lumMod val="95000"/>
            </a:schemeClr>
          </a:gs>
          <a:gs pos="0">
            <a:schemeClr val="lt1"/>
          </a:gs>
        </a:gsLst>
        <a:lin ang="5400000" scaled="0"/>
      </a:gradFill>
    </cs:spPr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dk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 spc="20" baseline="0"/>
  </cs:valueAxis>
  <cs:wall>
    <cs:lnRef idx="0"/>
    <cs:fillRef idx="0"/>
    <cs:effectRef idx="0"/>
    <cs:fontRef idx="minor">
      <a:schemeClr val="dk1"/>
    </cs:fontRef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0.52696</cdr:x>
      <cdr:y>0.09919</cdr:y>
    </cdr:from>
    <cdr:to>
      <cdr:x>0.89162</cdr:x>
      <cdr:y>0.34448</cdr:y>
    </cdr:to>
    <cdr:sp macro="" textlink="">
      <cdr:nvSpPr>
        <cdr:cNvPr id="2" name="กล่องข้อความ 5">
          <a:extLst xmlns:a="http://schemas.openxmlformats.org/drawingml/2006/main">
            <a:ext uri="{FF2B5EF4-FFF2-40B4-BE49-F238E27FC236}">
              <a16:creationId xmlns:a16="http://schemas.microsoft.com/office/drawing/2014/main" id="{A260E73A-A723-BA65-0D3C-9ACEBC8B9B99}"/>
            </a:ext>
          </a:extLst>
        </cdr:cNvPr>
        <cdr:cNvSpPr txBox="1"/>
      </cdr:nvSpPr>
      <cdr:spPr>
        <a:xfrm xmlns:a="http://schemas.openxmlformats.org/drawingml/2006/main">
          <a:off x="4467578" y="597367"/>
          <a:ext cx="3091552" cy="1477328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5">
            <a:lumMod val="20000"/>
            <a:lumOff val="80000"/>
          </a:schemeClr>
        </a:solidFill>
      </cdr:spPr>
      <cdr:txBody>
        <a:bodyPr xmlns:a="http://schemas.openxmlformats.org/drawingml/2006/main" wrap="square">
          <a:spAutoFit/>
        </a:bodyPr>
        <a:lstStyle xmlns:a="http://schemas.openxmlformats.org/drawingml/2006/main">
          <a:defPPr>
            <a:defRPr lang="en-US"/>
          </a:defPPr>
          <a:lvl1pPr marL="0" algn="l" defTabSz="456956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6956" algn="l" defTabSz="456956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3912" algn="l" defTabSz="456956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0870" algn="l" defTabSz="456956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7824" algn="l" defTabSz="456956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4778" algn="l" defTabSz="456956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1735" algn="l" defTabSz="456956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198691" algn="l" defTabSz="456956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5647" algn="l" defTabSz="456956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th-TH" b="1" dirty="0">
              <a:solidFill>
                <a:schemeClr val="tx1">
                  <a:lumMod val="85000"/>
                  <a:lumOff val="1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ช่วงเข้าพรรษา</a:t>
          </a:r>
        </a:p>
        <a:p xmlns:a="http://schemas.openxmlformats.org/drawingml/2006/main">
          <a:r>
            <a:rPr lang="th-TH" b="1" dirty="0">
              <a:solidFill>
                <a:schemeClr val="tx1">
                  <a:lumMod val="85000"/>
                  <a:lumOff val="1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2564 เข้า 25 ก.ค.</a:t>
          </a:r>
          <a:r>
            <a:rPr lang="en-US" b="1" dirty="0">
              <a:solidFill>
                <a:schemeClr val="tx1">
                  <a:lumMod val="85000"/>
                  <a:lumOff val="1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 </a:t>
          </a:r>
          <a:r>
            <a:rPr lang="th-TH" b="1" dirty="0">
              <a:solidFill>
                <a:schemeClr val="tx1">
                  <a:lumMod val="85000"/>
                  <a:lumOff val="1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2564 </a:t>
          </a:r>
          <a:r>
            <a:rPr lang="en-US" b="1" dirty="0">
              <a:solidFill>
                <a:schemeClr val="tx1">
                  <a:lumMod val="85000"/>
                  <a:lumOff val="1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 </a:t>
          </a:r>
          <a:r>
            <a:rPr lang="th-TH" b="1" dirty="0">
              <a:solidFill>
                <a:schemeClr val="tx1">
                  <a:lumMod val="85000"/>
                  <a:lumOff val="1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ออก 21</a:t>
          </a:r>
          <a:r>
            <a:rPr lang="en-US" b="1" dirty="0">
              <a:solidFill>
                <a:schemeClr val="tx1">
                  <a:lumMod val="85000"/>
                  <a:lumOff val="1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 </a:t>
          </a:r>
          <a:r>
            <a:rPr lang="th-TH" b="1" dirty="0">
              <a:solidFill>
                <a:schemeClr val="tx1">
                  <a:lumMod val="85000"/>
                  <a:lumOff val="1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ต.ค. 2564</a:t>
          </a:r>
        </a:p>
        <a:p xmlns:a="http://schemas.openxmlformats.org/drawingml/2006/main">
          <a:r>
            <a:rPr lang="th-TH" b="1" dirty="0">
              <a:solidFill>
                <a:schemeClr val="tx1">
                  <a:lumMod val="85000"/>
                  <a:lumOff val="1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2565 เข้า 14 ก.ค.</a:t>
          </a:r>
          <a:r>
            <a:rPr lang="en-US" b="1" dirty="0">
              <a:solidFill>
                <a:schemeClr val="tx1">
                  <a:lumMod val="85000"/>
                  <a:lumOff val="1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 </a:t>
          </a:r>
          <a:r>
            <a:rPr lang="th-TH" b="1" dirty="0">
              <a:solidFill>
                <a:schemeClr val="tx1">
                  <a:lumMod val="85000"/>
                  <a:lumOff val="1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2565 </a:t>
          </a:r>
          <a:r>
            <a:rPr lang="en-US" b="1" dirty="0">
              <a:solidFill>
                <a:schemeClr val="tx1">
                  <a:lumMod val="85000"/>
                  <a:lumOff val="1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 </a:t>
          </a:r>
          <a:r>
            <a:rPr lang="th-TH" b="1" dirty="0">
              <a:solidFill>
                <a:schemeClr val="tx1">
                  <a:lumMod val="85000"/>
                  <a:lumOff val="1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ออก 10</a:t>
          </a:r>
          <a:r>
            <a:rPr lang="en-US" b="1" dirty="0">
              <a:solidFill>
                <a:schemeClr val="tx1">
                  <a:lumMod val="85000"/>
                  <a:lumOff val="1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 </a:t>
          </a:r>
          <a:r>
            <a:rPr lang="th-TH" b="1" dirty="0">
              <a:solidFill>
                <a:schemeClr val="tx1">
                  <a:lumMod val="85000"/>
                  <a:lumOff val="1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ต.ค. 2565</a:t>
          </a:r>
        </a:p>
        <a:p xmlns:a="http://schemas.openxmlformats.org/drawingml/2006/main">
          <a:r>
            <a:rPr lang="th-TH" b="1" dirty="0">
              <a:solidFill>
                <a:schemeClr val="tx1">
                  <a:lumMod val="85000"/>
                  <a:lumOff val="1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2566 เข้า </a:t>
          </a:r>
          <a:r>
            <a:rPr lang="en-US" b="1" dirty="0">
              <a:solidFill>
                <a:schemeClr val="tx1">
                  <a:lumMod val="85000"/>
                  <a:lumOff val="1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 </a:t>
          </a:r>
          <a:r>
            <a:rPr lang="th-TH" b="1" dirty="0">
              <a:solidFill>
                <a:schemeClr val="tx1">
                  <a:lumMod val="85000"/>
                  <a:lumOff val="1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2 ส.ค.</a:t>
          </a:r>
          <a:r>
            <a:rPr lang="en-US" b="1" dirty="0">
              <a:solidFill>
                <a:schemeClr val="tx1">
                  <a:lumMod val="85000"/>
                  <a:lumOff val="1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 </a:t>
          </a:r>
          <a:r>
            <a:rPr lang="th-TH" b="1" dirty="0">
              <a:solidFill>
                <a:schemeClr val="tx1">
                  <a:lumMod val="85000"/>
                  <a:lumOff val="1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2566 </a:t>
          </a:r>
          <a:r>
            <a:rPr lang="en-US" b="1" dirty="0">
              <a:solidFill>
                <a:schemeClr val="tx1">
                  <a:lumMod val="85000"/>
                  <a:lumOff val="1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 </a:t>
          </a:r>
          <a:r>
            <a:rPr lang="th-TH" b="1" dirty="0">
              <a:solidFill>
                <a:schemeClr val="tx1">
                  <a:lumMod val="85000"/>
                  <a:lumOff val="1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ออก 29</a:t>
          </a:r>
          <a:r>
            <a:rPr lang="en-US" b="1" dirty="0">
              <a:solidFill>
                <a:schemeClr val="tx1">
                  <a:lumMod val="85000"/>
                  <a:lumOff val="1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 </a:t>
          </a:r>
          <a:r>
            <a:rPr lang="th-TH" b="1" dirty="0">
              <a:solidFill>
                <a:schemeClr val="tx1">
                  <a:lumMod val="85000"/>
                  <a:lumOff val="1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ต.ค.</a:t>
          </a:r>
          <a:r>
            <a:rPr lang="en-US" b="1" dirty="0">
              <a:solidFill>
                <a:schemeClr val="tx1">
                  <a:lumMod val="85000"/>
                  <a:lumOff val="1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  </a:t>
          </a:r>
          <a:r>
            <a:rPr lang="th-TH" b="1" dirty="0">
              <a:solidFill>
                <a:schemeClr val="tx1">
                  <a:lumMod val="85000"/>
                  <a:lumOff val="1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2566</a:t>
          </a:r>
        </a:p>
        <a:p xmlns:a="http://schemas.openxmlformats.org/drawingml/2006/main">
          <a:r>
            <a:rPr lang="th-TH" b="1" dirty="0">
              <a:solidFill>
                <a:schemeClr val="tx1">
                  <a:lumMod val="85000"/>
                  <a:lumOff val="1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2567 เข้า 21 ก.ค.</a:t>
          </a:r>
          <a:r>
            <a:rPr lang="en-US" b="1" dirty="0">
              <a:solidFill>
                <a:schemeClr val="tx1">
                  <a:lumMod val="85000"/>
                  <a:lumOff val="1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 </a:t>
          </a:r>
          <a:r>
            <a:rPr lang="th-TH" b="1" dirty="0">
              <a:solidFill>
                <a:schemeClr val="tx1">
                  <a:lumMod val="85000"/>
                  <a:lumOff val="1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2567 </a:t>
          </a:r>
          <a:r>
            <a:rPr lang="en-US" b="1" dirty="0">
              <a:solidFill>
                <a:schemeClr val="tx1">
                  <a:lumMod val="85000"/>
                  <a:lumOff val="1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 </a:t>
          </a:r>
          <a:r>
            <a:rPr lang="th-TH" b="1" dirty="0">
              <a:solidFill>
                <a:schemeClr val="tx1">
                  <a:lumMod val="85000"/>
                  <a:lumOff val="1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ออก 17</a:t>
          </a:r>
          <a:r>
            <a:rPr lang="en-US" b="1" dirty="0">
              <a:solidFill>
                <a:schemeClr val="tx1">
                  <a:lumMod val="85000"/>
                  <a:lumOff val="1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 </a:t>
          </a:r>
          <a:r>
            <a:rPr lang="th-TH" b="1" dirty="0">
              <a:solidFill>
                <a:schemeClr val="tx1">
                  <a:lumMod val="85000"/>
                  <a:lumOff val="1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ต.ค. 2567</a:t>
          </a:r>
          <a:endParaRPr lang="en-US" b="1" dirty="0">
            <a:solidFill>
              <a:schemeClr val="tx1">
                <a:lumMod val="85000"/>
                <a:lumOff val="15000"/>
              </a:schemeClr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cdr:txBody>
    </cdr:sp>
  </cdr:relSizeAnchor>
  <cdr:relSizeAnchor xmlns:cdr="http://schemas.openxmlformats.org/drawingml/2006/chartDrawing">
    <cdr:from>
      <cdr:x>0.59208</cdr:x>
      <cdr:y>0.3915</cdr:y>
    </cdr:from>
    <cdr:to>
      <cdr:x>0.86403</cdr:x>
      <cdr:y>0.95171</cdr:y>
    </cdr:to>
    <cdr:sp macro="" textlink="">
      <cdr:nvSpPr>
        <cdr:cNvPr id="4" name="สี่เหลี่ยมผืนผ้า 3"/>
        <cdr:cNvSpPr/>
      </cdr:nvSpPr>
      <cdr:spPr>
        <a:xfrm xmlns:a="http://schemas.openxmlformats.org/drawingml/2006/main">
          <a:off x="5156616" y="2430444"/>
          <a:ext cx="2368446" cy="3477718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25400">
          <a:solidFill>
            <a:srgbClr val="FF0000"/>
          </a:solidFill>
          <a:prstDash val="sysDash"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th-TH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quarter" idx="1"/>
          </p:nvPr>
        </p:nvSpPr>
        <p:spPr>
          <a:xfrm>
            <a:off x="3849688" y="2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4F93E9-9423-4AC3-86CE-64EF00D75D87}" type="datetimeFigureOut">
              <a:rPr lang="th-TH" smtClean="0"/>
              <a:t>01/12/67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46C3-6F68-4120-BB42-4833E8F8BB1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803287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4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50447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565A6B-ED3F-4888-B25C-291CDCC4241E}" type="datetimeFigureOut">
              <a:rPr lang="th-TH" smtClean="0"/>
              <a:t>01/12/67</a:t>
            </a:fld>
            <a:endParaRPr lang="th-TH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4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3850447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BD6699-1537-4B99-9669-F8A4C20632B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428024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391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6956" algn="l" defTabSz="91391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3912" algn="l" defTabSz="91391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0870" algn="l" defTabSz="91391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7824" algn="l" defTabSz="91391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4778" algn="l" defTabSz="91391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1735" algn="l" defTabSz="91391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8691" algn="l" defTabSz="91391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5647" algn="l" defTabSz="91391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1" y="1124534"/>
            <a:ext cx="6858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1" y="3602038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6956" indent="0" algn="ctr">
              <a:buNone/>
              <a:defRPr sz="2800"/>
            </a:lvl2pPr>
            <a:lvl3pPr marL="913912" indent="0" algn="ctr">
              <a:buNone/>
              <a:defRPr sz="2400"/>
            </a:lvl3pPr>
            <a:lvl4pPr marL="1370870" indent="0" algn="ctr">
              <a:buNone/>
              <a:defRPr sz="2000"/>
            </a:lvl4pPr>
            <a:lvl5pPr marL="1827824" indent="0" algn="ctr">
              <a:buNone/>
              <a:defRPr sz="2000"/>
            </a:lvl5pPr>
            <a:lvl6pPr marL="2284778" indent="0" algn="ctr">
              <a:buNone/>
              <a:defRPr sz="2000"/>
            </a:lvl6pPr>
            <a:lvl7pPr marL="2741735" indent="0" algn="ctr">
              <a:buNone/>
              <a:defRPr sz="2000"/>
            </a:lvl7pPr>
            <a:lvl8pPr marL="3198691" indent="0" algn="ctr">
              <a:buNone/>
              <a:defRPr sz="2000"/>
            </a:lvl8pPr>
            <a:lvl9pPr marL="3655647" indent="0" algn="ctr">
              <a:buNone/>
              <a:defRPr sz="20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01/12/67</a:t>
            </a:fld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95552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01/12/67</a:t>
            </a:fld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44230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7" y="1712423"/>
            <a:ext cx="78867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7" y="4552650"/>
            <a:ext cx="78867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695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391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87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782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477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173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869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564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01/12/67</a:t>
            </a:fld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79177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33845" y="1828807"/>
            <a:ext cx="3886200" cy="4351337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8807"/>
            <a:ext cx="3886200" cy="4351337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01/12/67</a:t>
            </a:fld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86064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681857"/>
            <a:ext cx="386715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6956" indent="0">
              <a:buNone/>
              <a:defRPr sz="2000" b="1"/>
            </a:lvl2pPr>
            <a:lvl3pPr marL="913912" indent="0">
              <a:buNone/>
              <a:defRPr sz="1800" b="1"/>
            </a:lvl3pPr>
            <a:lvl4pPr marL="1370870" indent="0">
              <a:buNone/>
              <a:defRPr sz="1600" b="1"/>
            </a:lvl4pPr>
            <a:lvl5pPr marL="1827824" indent="0">
              <a:buNone/>
              <a:defRPr sz="1600" b="1"/>
            </a:lvl5pPr>
            <a:lvl6pPr marL="2284778" indent="0">
              <a:buNone/>
              <a:defRPr sz="1600" b="1"/>
            </a:lvl6pPr>
            <a:lvl7pPr marL="2741735" indent="0">
              <a:buNone/>
              <a:defRPr sz="1600" b="1"/>
            </a:lvl7pPr>
            <a:lvl8pPr marL="3198691" indent="0">
              <a:buNone/>
              <a:defRPr sz="1600" b="1"/>
            </a:lvl8pPr>
            <a:lvl9pPr marL="3655647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45" y="2507561"/>
            <a:ext cx="3867150" cy="3680525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63" y="1681851"/>
            <a:ext cx="38862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6956" indent="0">
              <a:buNone/>
              <a:defRPr sz="2000" b="1"/>
            </a:lvl2pPr>
            <a:lvl3pPr marL="913912" indent="0">
              <a:buNone/>
              <a:defRPr sz="1800" b="1"/>
            </a:lvl3pPr>
            <a:lvl4pPr marL="1370870" indent="0">
              <a:buNone/>
              <a:defRPr sz="1600" b="1"/>
            </a:lvl4pPr>
            <a:lvl5pPr marL="1827824" indent="0">
              <a:buNone/>
              <a:defRPr sz="1600" b="1"/>
            </a:lvl5pPr>
            <a:lvl6pPr marL="2284778" indent="0">
              <a:buNone/>
              <a:defRPr sz="1600" b="1"/>
            </a:lvl6pPr>
            <a:lvl7pPr marL="2741735" indent="0">
              <a:buNone/>
              <a:defRPr sz="1600" b="1"/>
            </a:lvl7pPr>
            <a:lvl8pPr marL="3198691" indent="0">
              <a:buNone/>
              <a:defRPr sz="1600" b="1"/>
            </a:lvl8pPr>
            <a:lvl9pPr marL="3655647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63" y="2507561"/>
            <a:ext cx="3886201" cy="3680525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01/12/67</a:t>
            </a:fld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01500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01/12/67</a:t>
            </a:fld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32796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01/12/67</a:t>
            </a:fld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88895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1"/>
            <a:ext cx="294894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990601"/>
            <a:ext cx="462915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399"/>
            <a:ext cx="294894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6956" indent="0">
              <a:buNone/>
              <a:defRPr sz="1200"/>
            </a:lvl2pPr>
            <a:lvl3pPr marL="913912" indent="0">
              <a:buNone/>
              <a:defRPr sz="1000"/>
            </a:lvl3pPr>
            <a:lvl4pPr marL="1370870" indent="0">
              <a:buNone/>
              <a:defRPr sz="1000"/>
            </a:lvl4pPr>
            <a:lvl5pPr marL="1827824" indent="0">
              <a:buNone/>
              <a:defRPr sz="1000"/>
            </a:lvl5pPr>
            <a:lvl6pPr marL="2284778" indent="0">
              <a:buNone/>
              <a:defRPr sz="1000"/>
            </a:lvl6pPr>
            <a:lvl7pPr marL="2741735" indent="0">
              <a:buNone/>
              <a:defRPr sz="1000"/>
            </a:lvl7pPr>
            <a:lvl8pPr marL="3198691" indent="0">
              <a:buNone/>
              <a:defRPr sz="1000"/>
            </a:lvl8pPr>
            <a:lvl9pPr marL="3655647" indent="0">
              <a:buNone/>
              <a:defRPr sz="1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01/12/67</a:t>
            </a:fld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34201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2"/>
            <a:ext cx="294894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6200" y="990601"/>
            <a:ext cx="462915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6956" indent="0">
              <a:buNone/>
              <a:defRPr sz="2800"/>
            </a:lvl2pPr>
            <a:lvl3pPr marL="913912" indent="0">
              <a:buNone/>
              <a:defRPr sz="2400"/>
            </a:lvl3pPr>
            <a:lvl4pPr marL="1370870" indent="0">
              <a:buNone/>
              <a:defRPr sz="2000"/>
            </a:lvl4pPr>
            <a:lvl5pPr marL="1827824" indent="0">
              <a:buNone/>
              <a:defRPr sz="2000"/>
            </a:lvl5pPr>
            <a:lvl6pPr marL="2284778" indent="0">
              <a:buNone/>
              <a:defRPr sz="2000"/>
            </a:lvl6pPr>
            <a:lvl7pPr marL="2741735" indent="0">
              <a:buNone/>
              <a:defRPr sz="2000"/>
            </a:lvl7pPr>
            <a:lvl8pPr marL="3198691" indent="0">
              <a:buNone/>
              <a:defRPr sz="2000"/>
            </a:lvl8pPr>
            <a:lvl9pPr marL="3655647" indent="0">
              <a:buNone/>
              <a:defRPr sz="20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403"/>
            <a:ext cx="294894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6956" indent="0">
              <a:buNone/>
              <a:defRPr sz="1200"/>
            </a:lvl2pPr>
            <a:lvl3pPr marL="913912" indent="0">
              <a:buNone/>
              <a:defRPr sz="1000"/>
            </a:lvl3pPr>
            <a:lvl4pPr marL="1370870" indent="0">
              <a:buNone/>
              <a:defRPr sz="1000"/>
            </a:lvl4pPr>
            <a:lvl5pPr marL="1827824" indent="0">
              <a:buNone/>
              <a:defRPr sz="1000"/>
            </a:lvl5pPr>
            <a:lvl6pPr marL="2284778" indent="0">
              <a:buNone/>
              <a:defRPr sz="1000"/>
            </a:lvl6pPr>
            <a:lvl7pPr marL="2741735" indent="0">
              <a:buNone/>
              <a:defRPr sz="1000"/>
            </a:lvl7pPr>
            <a:lvl8pPr marL="3198691" indent="0">
              <a:buNone/>
              <a:defRPr sz="1000"/>
            </a:lvl8pPr>
            <a:lvl9pPr marL="3655647" indent="0">
              <a:buNone/>
              <a:defRPr sz="1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01/12/67</a:t>
            </a:fld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04942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01/12/67</a:t>
            </a:fld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07908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0365"/>
            <a:ext cx="1971676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7" y="360362"/>
            <a:ext cx="5800725" cy="5811837"/>
          </a:xfrm>
        </p:spPr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01/12/67</a:t>
            </a:fld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35366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1" y="1124534"/>
            <a:ext cx="6858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1" y="3602038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6956" indent="0" algn="ctr">
              <a:buNone/>
              <a:defRPr sz="2800"/>
            </a:lvl2pPr>
            <a:lvl3pPr marL="913912" indent="0" algn="ctr">
              <a:buNone/>
              <a:defRPr sz="2400"/>
            </a:lvl3pPr>
            <a:lvl4pPr marL="1370870" indent="0" algn="ctr">
              <a:buNone/>
              <a:defRPr sz="2000"/>
            </a:lvl4pPr>
            <a:lvl5pPr marL="1827824" indent="0" algn="ctr">
              <a:buNone/>
              <a:defRPr sz="2000"/>
            </a:lvl5pPr>
            <a:lvl6pPr marL="2284778" indent="0" algn="ctr">
              <a:buNone/>
              <a:defRPr sz="2000"/>
            </a:lvl6pPr>
            <a:lvl7pPr marL="2741735" indent="0" algn="ctr">
              <a:buNone/>
              <a:defRPr sz="2000"/>
            </a:lvl7pPr>
            <a:lvl8pPr marL="3198691" indent="0" algn="ctr">
              <a:buNone/>
              <a:defRPr sz="2000"/>
            </a:lvl8pPr>
            <a:lvl9pPr marL="3655647" indent="0" algn="ctr">
              <a:buNone/>
              <a:defRPr sz="20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/>
              <a:t>01/12/67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060585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/>
              <a:t>01/12/67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846062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12423"/>
            <a:ext cx="78867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52639"/>
            <a:ext cx="78867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695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391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87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782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477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173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869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564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/>
              <a:t>01/12/67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801671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33845" y="1828806"/>
            <a:ext cx="3886200" cy="4351337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8806"/>
            <a:ext cx="3886200" cy="4351337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/>
              <a:t>01/12/67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769281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681856"/>
            <a:ext cx="386715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6956" indent="0">
              <a:buNone/>
              <a:defRPr sz="2000" b="1"/>
            </a:lvl2pPr>
            <a:lvl3pPr marL="913912" indent="0">
              <a:buNone/>
              <a:defRPr sz="1800" b="1"/>
            </a:lvl3pPr>
            <a:lvl4pPr marL="1370870" indent="0">
              <a:buNone/>
              <a:defRPr sz="1600" b="1"/>
            </a:lvl4pPr>
            <a:lvl5pPr marL="1827824" indent="0">
              <a:buNone/>
              <a:defRPr sz="1600" b="1"/>
            </a:lvl5pPr>
            <a:lvl6pPr marL="2284778" indent="0">
              <a:buNone/>
              <a:defRPr sz="1600" b="1"/>
            </a:lvl6pPr>
            <a:lvl7pPr marL="2741735" indent="0">
              <a:buNone/>
              <a:defRPr sz="1600" b="1"/>
            </a:lvl7pPr>
            <a:lvl8pPr marL="3198691" indent="0">
              <a:buNone/>
              <a:defRPr sz="1600" b="1"/>
            </a:lvl8pPr>
            <a:lvl9pPr marL="3655647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45" y="2507556"/>
            <a:ext cx="3867150" cy="3680525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5" y="1681851"/>
            <a:ext cx="38862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6956" indent="0">
              <a:buNone/>
              <a:defRPr sz="2000" b="1"/>
            </a:lvl2pPr>
            <a:lvl3pPr marL="913912" indent="0">
              <a:buNone/>
              <a:defRPr sz="1800" b="1"/>
            </a:lvl3pPr>
            <a:lvl4pPr marL="1370870" indent="0">
              <a:buNone/>
              <a:defRPr sz="1600" b="1"/>
            </a:lvl4pPr>
            <a:lvl5pPr marL="1827824" indent="0">
              <a:buNone/>
              <a:defRPr sz="1600" b="1"/>
            </a:lvl5pPr>
            <a:lvl6pPr marL="2284778" indent="0">
              <a:buNone/>
              <a:defRPr sz="1600" b="1"/>
            </a:lvl6pPr>
            <a:lvl7pPr marL="2741735" indent="0">
              <a:buNone/>
              <a:defRPr sz="1600" b="1"/>
            </a:lvl7pPr>
            <a:lvl8pPr marL="3198691" indent="0">
              <a:buNone/>
              <a:defRPr sz="1600" b="1"/>
            </a:lvl8pPr>
            <a:lvl9pPr marL="3655647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5" y="2507556"/>
            <a:ext cx="3886201" cy="3680525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/>
              <a:t>01/12/67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/>
              <a:t>‹#›</a:t>
            </a:fld>
            <a:endParaRPr lang="th-TH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65229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/>
              <a:t>01/12/67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/>
              <a:t>‹#›</a:t>
            </a:fld>
            <a:endParaRPr lang="th-TH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02876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/>
              <a:t>01/12/67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3115688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1"/>
            <a:ext cx="294894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990601"/>
            <a:ext cx="462915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399"/>
            <a:ext cx="294894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6956" indent="0">
              <a:buNone/>
              <a:defRPr sz="1200"/>
            </a:lvl2pPr>
            <a:lvl3pPr marL="913912" indent="0">
              <a:buNone/>
              <a:defRPr sz="1000"/>
            </a:lvl3pPr>
            <a:lvl4pPr marL="1370870" indent="0">
              <a:buNone/>
              <a:defRPr sz="1000"/>
            </a:lvl4pPr>
            <a:lvl5pPr marL="1827824" indent="0">
              <a:buNone/>
              <a:defRPr sz="1000"/>
            </a:lvl5pPr>
            <a:lvl6pPr marL="2284778" indent="0">
              <a:buNone/>
              <a:defRPr sz="1000"/>
            </a:lvl6pPr>
            <a:lvl7pPr marL="2741735" indent="0">
              <a:buNone/>
              <a:defRPr sz="1000"/>
            </a:lvl7pPr>
            <a:lvl8pPr marL="3198691" indent="0">
              <a:buNone/>
              <a:defRPr sz="1000"/>
            </a:lvl8pPr>
            <a:lvl9pPr marL="3655647" indent="0">
              <a:buNone/>
              <a:defRPr sz="1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/>
              <a:t>01/12/67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118325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2"/>
            <a:ext cx="294894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6200" y="990601"/>
            <a:ext cx="462915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6956" indent="0">
              <a:buNone/>
              <a:defRPr sz="2800"/>
            </a:lvl2pPr>
            <a:lvl3pPr marL="913912" indent="0">
              <a:buNone/>
              <a:defRPr sz="2400"/>
            </a:lvl3pPr>
            <a:lvl4pPr marL="1370870" indent="0">
              <a:buNone/>
              <a:defRPr sz="2000"/>
            </a:lvl4pPr>
            <a:lvl5pPr marL="1827824" indent="0">
              <a:buNone/>
              <a:defRPr sz="2000"/>
            </a:lvl5pPr>
            <a:lvl6pPr marL="2284778" indent="0">
              <a:buNone/>
              <a:defRPr sz="2000"/>
            </a:lvl6pPr>
            <a:lvl7pPr marL="2741735" indent="0">
              <a:buNone/>
              <a:defRPr sz="2000"/>
            </a:lvl7pPr>
            <a:lvl8pPr marL="3198691" indent="0">
              <a:buNone/>
              <a:defRPr sz="2000"/>
            </a:lvl8pPr>
            <a:lvl9pPr marL="3655647" indent="0">
              <a:buNone/>
              <a:defRPr sz="20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403"/>
            <a:ext cx="294894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6956" indent="0">
              <a:buNone/>
              <a:defRPr sz="1200"/>
            </a:lvl2pPr>
            <a:lvl3pPr marL="913912" indent="0">
              <a:buNone/>
              <a:defRPr sz="1000"/>
            </a:lvl3pPr>
            <a:lvl4pPr marL="1370870" indent="0">
              <a:buNone/>
              <a:defRPr sz="1000"/>
            </a:lvl4pPr>
            <a:lvl5pPr marL="1827824" indent="0">
              <a:buNone/>
              <a:defRPr sz="1000"/>
            </a:lvl5pPr>
            <a:lvl6pPr marL="2284778" indent="0">
              <a:buNone/>
              <a:defRPr sz="1000"/>
            </a:lvl6pPr>
            <a:lvl7pPr marL="2741735" indent="0">
              <a:buNone/>
              <a:defRPr sz="1000"/>
            </a:lvl7pPr>
            <a:lvl8pPr marL="3198691" indent="0">
              <a:buNone/>
              <a:defRPr sz="1000"/>
            </a:lvl8pPr>
            <a:lvl9pPr marL="3655647" indent="0">
              <a:buNone/>
              <a:defRPr sz="1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/>
              <a:t>01/12/67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4442285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/>
              <a:t>01/12/67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1404723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0365"/>
            <a:ext cx="1971676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5" y="360363"/>
            <a:ext cx="5800725" cy="5811837"/>
          </a:xfrm>
        </p:spPr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/>
              <a:t>01/12/67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8783245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A6A78-3AF6-49B9-BDE3-9BD1C36A0110}" type="datetimeFigureOut">
              <a:rPr lang="en-US" smtClean="0"/>
              <a:t>12/1/24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A4CDA-78A4-49EE-99D5-C57FF7350B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471888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A6A78-3AF6-49B9-BDE3-9BD1C36A0110}" type="datetimeFigureOut">
              <a:rPr lang="en-US" smtClean="0"/>
              <a:t>12/1/24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A4CDA-78A4-49EE-99D5-C57FF7350B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184622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A6A78-3AF6-49B9-BDE3-9BD1C36A0110}" type="datetimeFigureOut">
              <a:rPr lang="en-US" smtClean="0"/>
              <a:t>12/1/24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A4CDA-78A4-49EE-99D5-C57FF7350B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554407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A6A78-3AF6-49B9-BDE3-9BD1C36A0110}" type="datetimeFigureOut">
              <a:rPr lang="en-US" smtClean="0"/>
              <a:t>12/1/24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A4CDA-78A4-49EE-99D5-C57FF7350B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49367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A6A78-3AF6-49B9-BDE3-9BD1C36A0110}" type="datetimeFigureOut">
              <a:rPr lang="en-US" smtClean="0"/>
              <a:t>12/1/24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A4CDA-78A4-49EE-99D5-C57FF7350B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583728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A6A78-3AF6-49B9-BDE3-9BD1C36A0110}" type="datetimeFigureOut">
              <a:rPr lang="en-US" smtClean="0"/>
              <a:t>12/1/24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A4CDA-78A4-49EE-99D5-C57FF7350B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660591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A6A78-3AF6-49B9-BDE3-9BD1C36A0110}" type="datetimeFigureOut">
              <a:rPr lang="en-US" smtClean="0"/>
              <a:t>12/1/24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A4CDA-78A4-49EE-99D5-C57FF7350B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00852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A6A78-3AF6-49B9-BDE3-9BD1C36A0110}" type="datetimeFigureOut">
              <a:rPr lang="en-US" smtClean="0"/>
              <a:t>12/1/24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A4CDA-78A4-49EE-99D5-C57FF7350B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349862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A6A78-3AF6-49B9-BDE3-9BD1C36A0110}" type="datetimeFigureOut">
              <a:rPr lang="en-US" smtClean="0"/>
              <a:t>12/1/24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A4CDA-78A4-49EE-99D5-C57FF7350B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556217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A6A78-3AF6-49B9-BDE3-9BD1C36A0110}" type="datetimeFigureOut">
              <a:rPr lang="en-US" smtClean="0"/>
              <a:t>12/1/24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A4CDA-78A4-49EE-99D5-C57FF7350B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048130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A6A78-3AF6-49B9-BDE3-9BD1C36A0110}" type="datetimeFigureOut">
              <a:rPr lang="en-US" smtClean="0"/>
              <a:t>12/1/24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A4CDA-78A4-49EE-99D5-C57FF7350B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576842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4530"/>
            <a:ext cx="6858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01/12/67</a:t>
            </a:fld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314319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01/12/67</a:t>
            </a:fld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502119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12423"/>
            <a:ext cx="78867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52634"/>
            <a:ext cx="78867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01/12/67</a:t>
            </a:fld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598681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33845" y="1828801"/>
            <a:ext cx="3886200" cy="4351337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8801"/>
            <a:ext cx="3886200" cy="4351337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01/12/67</a:t>
            </a:fld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432073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681851"/>
            <a:ext cx="386715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45" y="2507551"/>
            <a:ext cx="3867150" cy="3680525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851"/>
            <a:ext cx="38862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7551"/>
            <a:ext cx="3886201" cy="3680525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01/12/67</a:t>
            </a:fld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2613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01/12/67</a:t>
            </a:fld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665613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01/12/67</a:t>
            </a:fld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017961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1"/>
            <a:ext cx="294894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399"/>
            <a:ext cx="294894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01/12/67</a:t>
            </a:fld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483928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0"/>
            <a:ext cx="294894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400"/>
            <a:ext cx="294894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01/12/67</a:t>
            </a:fld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912153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01/12/67</a:t>
            </a:fld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486092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0362"/>
            <a:ext cx="1971675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0363"/>
            <a:ext cx="5800725" cy="5811837"/>
          </a:xfrm>
        </p:spPr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192E-DFEA-4505-981E-0F3A4C03F05F}" type="datetimeFigureOut">
              <a:rPr lang="th-TH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01/12/67</a:t>
            </a:fld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8836E-10FA-4F0D-9AEF-17E25CC7A80B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105089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6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1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6907" indent="0" algn="ctr">
              <a:buNone/>
              <a:defRPr sz="2000"/>
            </a:lvl2pPr>
            <a:lvl3pPr marL="913814" indent="0" algn="ctr">
              <a:buNone/>
              <a:defRPr sz="1800"/>
            </a:lvl3pPr>
            <a:lvl4pPr marL="1370723" indent="0" algn="ctr">
              <a:buNone/>
              <a:defRPr sz="1600"/>
            </a:lvl4pPr>
            <a:lvl5pPr marL="1827629" indent="0" algn="ctr">
              <a:buNone/>
              <a:defRPr sz="1600"/>
            </a:lvl5pPr>
            <a:lvl6pPr marL="2284534" indent="0" algn="ctr">
              <a:buNone/>
              <a:defRPr sz="1600"/>
            </a:lvl6pPr>
            <a:lvl7pPr marL="2741442" indent="0" algn="ctr">
              <a:buNone/>
              <a:defRPr sz="1600"/>
            </a:lvl7pPr>
            <a:lvl8pPr marL="3198349" indent="0" algn="ctr">
              <a:buNone/>
              <a:defRPr sz="1600"/>
            </a:lvl8pPr>
            <a:lvl9pPr marL="3655257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E30A6-E11C-453B-AF4B-F10FC9E32A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98890-BF97-4F94-8659-5784821CA3A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214489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E30A6-E11C-453B-AF4B-F10FC9E32A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98890-BF97-4F94-8659-5784821CA3A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547315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3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70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6907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381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07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762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453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144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834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525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E30A6-E11C-453B-AF4B-F10FC9E32A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98890-BF97-4F94-8659-5784821CA3A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29854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4"/>
            <a:ext cx="3886200" cy="4351339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4"/>
            <a:ext cx="3886200" cy="4351339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E30A6-E11C-453B-AF4B-F10FC9E32A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98890-BF97-4F94-8659-5784821CA3A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273014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32"/>
            <a:ext cx="78867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8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907" indent="0">
              <a:buNone/>
              <a:defRPr sz="2000" b="1"/>
            </a:lvl2pPr>
            <a:lvl3pPr marL="913814" indent="0">
              <a:buNone/>
              <a:defRPr sz="1800" b="1"/>
            </a:lvl3pPr>
            <a:lvl4pPr marL="1370723" indent="0">
              <a:buNone/>
              <a:defRPr sz="1600" b="1"/>
            </a:lvl4pPr>
            <a:lvl5pPr marL="1827629" indent="0">
              <a:buNone/>
              <a:defRPr sz="1600" b="1"/>
            </a:lvl5pPr>
            <a:lvl6pPr marL="2284534" indent="0">
              <a:buNone/>
              <a:defRPr sz="1600" b="1"/>
            </a:lvl6pPr>
            <a:lvl7pPr marL="2741442" indent="0">
              <a:buNone/>
              <a:defRPr sz="1600" b="1"/>
            </a:lvl7pPr>
            <a:lvl8pPr marL="3198349" indent="0">
              <a:buNone/>
              <a:defRPr sz="1600" b="1"/>
            </a:lvl8pPr>
            <a:lvl9pPr marL="3655257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8" y="2505075"/>
            <a:ext cx="3868340" cy="3684587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2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907" indent="0">
              <a:buNone/>
              <a:defRPr sz="2000" b="1"/>
            </a:lvl2pPr>
            <a:lvl3pPr marL="913814" indent="0">
              <a:buNone/>
              <a:defRPr sz="1800" b="1"/>
            </a:lvl3pPr>
            <a:lvl4pPr marL="1370723" indent="0">
              <a:buNone/>
              <a:defRPr sz="1600" b="1"/>
            </a:lvl4pPr>
            <a:lvl5pPr marL="1827629" indent="0">
              <a:buNone/>
              <a:defRPr sz="1600" b="1"/>
            </a:lvl5pPr>
            <a:lvl6pPr marL="2284534" indent="0">
              <a:buNone/>
              <a:defRPr sz="1600" b="1"/>
            </a:lvl6pPr>
            <a:lvl7pPr marL="2741442" indent="0">
              <a:buNone/>
              <a:defRPr sz="1600" b="1"/>
            </a:lvl7pPr>
            <a:lvl8pPr marL="3198349" indent="0">
              <a:buNone/>
              <a:defRPr sz="1600" b="1"/>
            </a:lvl8pPr>
            <a:lvl9pPr marL="3655257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2" y="2505075"/>
            <a:ext cx="3887391" cy="3684587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E30A6-E11C-453B-AF4B-F10FC9E32A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98890-BF97-4F94-8659-5784821CA3A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714803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E30A6-E11C-453B-AF4B-F10FC9E32A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98890-BF97-4F94-8659-5784821CA3A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206978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E30A6-E11C-453B-AF4B-F10FC9E32A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98890-BF97-4F94-8659-5784821CA3A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403787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7" y="457202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32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7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6907" indent="0">
              <a:buNone/>
              <a:defRPr sz="1400"/>
            </a:lvl2pPr>
            <a:lvl3pPr marL="913814" indent="0">
              <a:buNone/>
              <a:defRPr sz="1200"/>
            </a:lvl3pPr>
            <a:lvl4pPr marL="1370723" indent="0">
              <a:buNone/>
              <a:defRPr sz="1000"/>
            </a:lvl4pPr>
            <a:lvl5pPr marL="1827629" indent="0">
              <a:buNone/>
              <a:defRPr sz="1000"/>
            </a:lvl5pPr>
            <a:lvl6pPr marL="2284534" indent="0">
              <a:buNone/>
              <a:defRPr sz="1000"/>
            </a:lvl6pPr>
            <a:lvl7pPr marL="2741442" indent="0">
              <a:buNone/>
              <a:defRPr sz="1000"/>
            </a:lvl7pPr>
            <a:lvl8pPr marL="3198349" indent="0">
              <a:buNone/>
              <a:defRPr sz="1000"/>
            </a:lvl8pPr>
            <a:lvl9pPr marL="3655257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E30A6-E11C-453B-AF4B-F10FC9E32A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98890-BF97-4F94-8659-5784821CA3A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770941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7" y="457202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32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6907" indent="0">
              <a:buNone/>
              <a:defRPr sz="2800"/>
            </a:lvl2pPr>
            <a:lvl3pPr marL="913814" indent="0">
              <a:buNone/>
              <a:defRPr sz="2400"/>
            </a:lvl3pPr>
            <a:lvl4pPr marL="1370723" indent="0">
              <a:buNone/>
              <a:defRPr sz="2000"/>
            </a:lvl4pPr>
            <a:lvl5pPr marL="1827629" indent="0">
              <a:buNone/>
              <a:defRPr sz="2000"/>
            </a:lvl5pPr>
            <a:lvl6pPr marL="2284534" indent="0">
              <a:buNone/>
              <a:defRPr sz="2000"/>
            </a:lvl6pPr>
            <a:lvl7pPr marL="2741442" indent="0">
              <a:buNone/>
              <a:defRPr sz="2000"/>
            </a:lvl7pPr>
            <a:lvl8pPr marL="3198349" indent="0">
              <a:buNone/>
              <a:defRPr sz="2000"/>
            </a:lvl8pPr>
            <a:lvl9pPr marL="3655257" indent="0">
              <a:buNone/>
              <a:defRPr sz="20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7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6907" indent="0">
              <a:buNone/>
              <a:defRPr sz="1400"/>
            </a:lvl2pPr>
            <a:lvl3pPr marL="913814" indent="0">
              <a:buNone/>
              <a:defRPr sz="1200"/>
            </a:lvl3pPr>
            <a:lvl4pPr marL="1370723" indent="0">
              <a:buNone/>
              <a:defRPr sz="1000"/>
            </a:lvl4pPr>
            <a:lvl5pPr marL="1827629" indent="0">
              <a:buNone/>
              <a:defRPr sz="1000"/>
            </a:lvl5pPr>
            <a:lvl6pPr marL="2284534" indent="0">
              <a:buNone/>
              <a:defRPr sz="1000"/>
            </a:lvl6pPr>
            <a:lvl7pPr marL="2741442" indent="0">
              <a:buNone/>
              <a:defRPr sz="1000"/>
            </a:lvl7pPr>
            <a:lvl8pPr marL="3198349" indent="0">
              <a:buNone/>
              <a:defRPr sz="1000"/>
            </a:lvl8pPr>
            <a:lvl9pPr marL="3655257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E30A6-E11C-453B-AF4B-F10FC9E32A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98890-BF97-4F94-8659-5784821CA3A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4627100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E30A6-E11C-453B-AF4B-F10FC9E32A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98890-BF97-4F94-8659-5784821CA3A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0036696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6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6" y="365125"/>
            <a:ext cx="5800725" cy="5811838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E30A6-E11C-453B-AF4B-F10FC9E32A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98890-BF97-4F94-8659-5784821CA3A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87372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33845" y="365761"/>
            <a:ext cx="7886700" cy="1325562"/>
          </a:xfrm>
          <a:prstGeom prst="rect">
            <a:avLst/>
          </a:prstGeom>
        </p:spPr>
        <p:txBody>
          <a:bodyPr vert="horz" lIns="91393" tIns="45695" rIns="91393" bIns="45695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828807"/>
            <a:ext cx="7886700" cy="4351337"/>
          </a:xfrm>
          <a:prstGeom prst="rect">
            <a:avLst/>
          </a:prstGeom>
        </p:spPr>
        <p:txBody>
          <a:bodyPr vert="horz" lIns="91393" tIns="45695" rIns="91393" bIns="45695" rtlCol="0"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72"/>
            <a:ext cx="2057400" cy="365125"/>
          </a:xfrm>
          <a:prstGeom prst="rect">
            <a:avLst/>
          </a:prstGeom>
        </p:spPr>
        <p:txBody>
          <a:bodyPr vert="horz" lIns="91393" tIns="45695" rIns="91393" bIns="45695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defTabSz="913912"/>
            <a:fld id="{744B192E-DFEA-4505-981E-0F3A4C03F05F}" type="datetimeFigureOut">
              <a:rPr lang="th-TH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 defTabSz="913912"/>
              <a:t>01/12/67</a:t>
            </a:fld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72"/>
            <a:ext cx="3086101" cy="365125"/>
          </a:xfrm>
          <a:prstGeom prst="rect">
            <a:avLst/>
          </a:prstGeom>
        </p:spPr>
        <p:txBody>
          <a:bodyPr vert="horz" lIns="91393" tIns="45695" rIns="91393" bIns="45695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defTabSz="913912"/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63145" y="6356372"/>
            <a:ext cx="2057400" cy="365125"/>
          </a:xfrm>
          <a:prstGeom prst="rect">
            <a:avLst/>
          </a:prstGeom>
        </p:spPr>
        <p:txBody>
          <a:bodyPr vert="horz" lIns="91393" tIns="45695" rIns="91393" bIns="45695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912"/>
            <a:fld id="{6B48836E-10FA-4F0D-9AEF-17E25CC7A80B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 defTabSz="913912"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45350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</p:sldLayoutIdLst>
  <p:txStyles>
    <p:titleStyle>
      <a:lvl1pPr algn="l" defTabSz="913912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478" indent="-228478" algn="l" defTabSz="913912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433" indent="-228478" algn="l" defTabSz="913912" rtl="0" eaLnBrk="1" latinLnBrk="0" hangingPunct="1">
        <a:lnSpc>
          <a:spcPct val="90000"/>
        </a:lnSpc>
        <a:spcBef>
          <a:spcPts val="499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389" indent="-228478" algn="l" defTabSz="913912" rtl="0" eaLnBrk="1" latinLnBrk="0" hangingPunct="1">
        <a:lnSpc>
          <a:spcPct val="90000"/>
        </a:lnSpc>
        <a:spcBef>
          <a:spcPts val="499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345" indent="-228478" algn="l" defTabSz="913912" rtl="0" eaLnBrk="1" latinLnBrk="0" hangingPunct="1">
        <a:lnSpc>
          <a:spcPct val="90000"/>
        </a:lnSpc>
        <a:spcBef>
          <a:spcPts val="499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6303" indent="-228478" algn="l" defTabSz="913912" rtl="0" eaLnBrk="1" latinLnBrk="0" hangingPunct="1">
        <a:lnSpc>
          <a:spcPct val="90000"/>
        </a:lnSpc>
        <a:spcBef>
          <a:spcPts val="499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258" indent="-228478" algn="l" defTabSz="913912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0213" indent="-228478" algn="l" defTabSz="913912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7168" indent="-228478" algn="l" defTabSz="913912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4124" indent="-228478" algn="l" defTabSz="913912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391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956" algn="l" defTabSz="91391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912" algn="l" defTabSz="91391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870" algn="l" defTabSz="91391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7824" algn="l" defTabSz="91391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4778" algn="l" defTabSz="91391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1735" algn="l" defTabSz="91391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8691" algn="l" defTabSz="91391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5647" algn="l" defTabSz="91391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33845" y="365761"/>
            <a:ext cx="7886700" cy="1325562"/>
          </a:xfrm>
          <a:prstGeom prst="rect">
            <a:avLst/>
          </a:prstGeom>
        </p:spPr>
        <p:txBody>
          <a:bodyPr vert="horz" lIns="91393" tIns="45695" rIns="91393" bIns="45695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828806"/>
            <a:ext cx="7886700" cy="4351337"/>
          </a:xfrm>
          <a:prstGeom prst="rect">
            <a:avLst/>
          </a:prstGeom>
        </p:spPr>
        <p:txBody>
          <a:bodyPr vert="horz" lIns="91393" tIns="45695" rIns="91393" bIns="45695" rtlCol="0"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7"/>
            <a:ext cx="2057400" cy="365125"/>
          </a:xfrm>
          <a:prstGeom prst="rect">
            <a:avLst/>
          </a:prstGeom>
        </p:spPr>
        <p:txBody>
          <a:bodyPr vert="horz" lIns="91393" tIns="45695" rIns="91393" bIns="45695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744B192E-DFEA-4505-981E-0F3A4C03F05F}" type="datetimeFigureOut">
              <a:rPr lang="th-TH" smtClean="0"/>
              <a:t>01/12/67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7"/>
            <a:ext cx="3086101" cy="365125"/>
          </a:xfrm>
          <a:prstGeom prst="rect">
            <a:avLst/>
          </a:prstGeom>
        </p:spPr>
        <p:txBody>
          <a:bodyPr vert="horz" lIns="91393" tIns="45695" rIns="91393" bIns="45695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63145" y="6356357"/>
            <a:ext cx="2057400" cy="365125"/>
          </a:xfrm>
          <a:prstGeom prst="rect">
            <a:avLst/>
          </a:prstGeom>
        </p:spPr>
        <p:txBody>
          <a:bodyPr vert="horz" lIns="91393" tIns="45695" rIns="91393" bIns="45695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48836E-10FA-4F0D-9AEF-17E25CC7A80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973264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9" r:id="rId1"/>
    <p:sldLayoutId id="2147483800" r:id="rId2"/>
    <p:sldLayoutId id="2147483801" r:id="rId3"/>
    <p:sldLayoutId id="2147483802" r:id="rId4"/>
    <p:sldLayoutId id="2147483803" r:id="rId5"/>
    <p:sldLayoutId id="2147483804" r:id="rId6"/>
    <p:sldLayoutId id="2147483805" r:id="rId7"/>
    <p:sldLayoutId id="2147483806" r:id="rId8"/>
    <p:sldLayoutId id="2147483807" r:id="rId9"/>
    <p:sldLayoutId id="2147483808" r:id="rId10"/>
    <p:sldLayoutId id="2147483809" r:id="rId11"/>
  </p:sldLayoutIdLst>
  <p:txStyles>
    <p:titleStyle>
      <a:lvl1pPr algn="l" defTabSz="913912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478" indent="-228478" algn="l" defTabSz="913912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433" indent="-228478" algn="l" defTabSz="913912" rtl="0" eaLnBrk="1" latinLnBrk="0" hangingPunct="1">
        <a:lnSpc>
          <a:spcPct val="90000"/>
        </a:lnSpc>
        <a:spcBef>
          <a:spcPts val="499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389" indent="-228478" algn="l" defTabSz="913912" rtl="0" eaLnBrk="1" latinLnBrk="0" hangingPunct="1">
        <a:lnSpc>
          <a:spcPct val="90000"/>
        </a:lnSpc>
        <a:spcBef>
          <a:spcPts val="499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345" indent="-228478" algn="l" defTabSz="913912" rtl="0" eaLnBrk="1" latinLnBrk="0" hangingPunct="1">
        <a:lnSpc>
          <a:spcPct val="90000"/>
        </a:lnSpc>
        <a:spcBef>
          <a:spcPts val="499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6303" indent="-228478" algn="l" defTabSz="913912" rtl="0" eaLnBrk="1" latinLnBrk="0" hangingPunct="1">
        <a:lnSpc>
          <a:spcPct val="90000"/>
        </a:lnSpc>
        <a:spcBef>
          <a:spcPts val="499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258" indent="-228478" algn="l" defTabSz="913912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0213" indent="-228478" algn="l" defTabSz="913912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7168" indent="-228478" algn="l" defTabSz="913912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4124" indent="-228478" algn="l" defTabSz="913912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391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956" algn="l" defTabSz="91391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912" algn="l" defTabSz="91391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870" algn="l" defTabSz="91391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7824" algn="l" defTabSz="91391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4778" algn="l" defTabSz="91391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1735" algn="l" defTabSz="91391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8691" algn="l" defTabSz="91391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5647" algn="l" defTabSz="91391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3A6A78-3AF6-49B9-BDE3-9BD1C36A0110}" type="datetimeFigureOut">
              <a:rPr lang="en-US" smtClean="0"/>
              <a:t>12/1/24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3A4CDA-78A4-49EE-99D5-C57FF7350B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44537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06" r:id="rId1"/>
    <p:sldLayoutId id="2147484107" r:id="rId2"/>
    <p:sldLayoutId id="2147484108" r:id="rId3"/>
    <p:sldLayoutId id="2147484109" r:id="rId4"/>
    <p:sldLayoutId id="2147484110" r:id="rId5"/>
    <p:sldLayoutId id="2147484111" r:id="rId6"/>
    <p:sldLayoutId id="2147484112" r:id="rId7"/>
    <p:sldLayoutId id="2147484113" r:id="rId8"/>
    <p:sldLayoutId id="2147484114" r:id="rId9"/>
    <p:sldLayoutId id="2147484115" r:id="rId10"/>
    <p:sldLayoutId id="214748411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33845" y="365760"/>
            <a:ext cx="78867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828801"/>
            <a:ext cx="78867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defTabSz="914400"/>
            <a:fld id="{744B192E-DFEA-4505-981E-0F3A4C03F05F}" type="datetimeFigureOut">
              <a:rPr lang="th-TH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 defTabSz="914400"/>
              <a:t>01/12/67</a:t>
            </a:fld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defTabSz="914400"/>
            <a:endParaRPr lang="th-TH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63145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6B48836E-10FA-4F0D-9AEF-17E25CC7A80B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742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45" r:id="rId1"/>
    <p:sldLayoutId id="2147484146" r:id="rId2"/>
    <p:sldLayoutId id="2147484147" r:id="rId3"/>
    <p:sldLayoutId id="2147484148" r:id="rId4"/>
    <p:sldLayoutId id="2147484149" r:id="rId5"/>
    <p:sldLayoutId id="2147484150" r:id="rId6"/>
    <p:sldLayoutId id="2147484151" r:id="rId7"/>
    <p:sldLayoutId id="2147484152" r:id="rId8"/>
    <p:sldLayoutId id="2147484153" r:id="rId9"/>
    <p:sldLayoutId id="2147484154" r:id="rId10"/>
    <p:sldLayoutId id="214748415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32"/>
            <a:ext cx="7886700" cy="1325563"/>
          </a:xfrm>
          <a:prstGeom prst="rect">
            <a:avLst/>
          </a:prstGeom>
        </p:spPr>
        <p:txBody>
          <a:bodyPr vert="horz" lIns="91383" tIns="45690" rIns="91383" bIns="4569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4"/>
            <a:ext cx="7886700" cy="4351339"/>
          </a:xfrm>
          <a:prstGeom prst="rect">
            <a:avLst/>
          </a:prstGeom>
        </p:spPr>
        <p:txBody>
          <a:bodyPr vert="horz" lIns="91383" tIns="45690" rIns="91383" bIns="4569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8"/>
            <a:ext cx="2057400" cy="365125"/>
          </a:xfrm>
          <a:prstGeom prst="rect">
            <a:avLst/>
          </a:prstGeom>
        </p:spPr>
        <p:txBody>
          <a:bodyPr vert="horz" lIns="91383" tIns="45690" rIns="91383" bIns="4569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6907"/>
            <a:fld id="{A34E30A6-E11C-453B-AF4B-F10FC9E32A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6907"/>
              <a:t>12/1/24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8"/>
            <a:ext cx="3086101" cy="365125"/>
          </a:xfrm>
          <a:prstGeom prst="rect">
            <a:avLst/>
          </a:prstGeom>
        </p:spPr>
        <p:txBody>
          <a:bodyPr vert="horz" lIns="91383" tIns="45690" rIns="91383" bIns="4569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6907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8"/>
            <a:ext cx="2057400" cy="365125"/>
          </a:xfrm>
          <a:prstGeom prst="rect">
            <a:avLst/>
          </a:prstGeom>
        </p:spPr>
        <p:txBody>
          <a:bodyPr vert="horz" lIns="91383" tIns="45690" rIns="91383" bIns="4569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6907"/>
            <a:fld id="{83698890-BF97-4F94-8659-5784821CA3A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6907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48808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57" r:id="rId1"/>
    <p:sldLayoutId id="2147484158" r:id="rId2"/>
    <p:sldLayoutId id="2147484159" r:id="rId3"/>
    <p:sldLayoutId id="2147484160" r:id="rId4"/>
    <p:sldLayoutId id="2147484161" r:id="rId5"/>
    <p:sldLayoutId id="2147484162" r:id="rId6"/>
    <p:sldLayoutId id="2147484163" r:id="rId7"/>
    <p:sldLayoutId id="2147484164" r:id="rId8"/>
    <p:sldLayoutId id="2147484165" r:id="rId9"/>
    <p:sldLayoutId id="2147484166" r:id="rId10"/>
    <p:sldLayoutId id="2147484167" r:id="rId11"/>
  </p:sldLayoutIdLst>
  <p:txStyles>
    <p:titleStyle>
      <a:lvl1pPr algn="l" defTabSz="913814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454" indent="-228454" algn="l" defTabSz="91381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360" indent="-228454" algn="l" defTabSz="91381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267" indent="-228454" algn="l" defTabSz="91381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174" indent="-228454" algn="l" defTabSz="91381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6084" indent="-228454" algn="l" defTabSz="91381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2989" indent="-228454" algn="l" defTabSz="91381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69895" indent="-228454" algn="l" defTabSz="91381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6802" indent="-228454" algn="l" defTabSz="91381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3709" indent="-228454" algn="l" defTabSz="91381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38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907" algn="l" defTabSz="9138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814" algn="l" defTabSz="9138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723" algn="l" defTabSz="9138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7629" algn="l" defTabSz="9138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4534" algn="l" defTabSz="9138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1442" algn="l" defTabSz="9138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8349" algn="l" defTabSz="9138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5257" algn="l" defTabSz="9138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svg"/><Relationship Id="rId3" Type="http://schemas.openxmlformats.org/officeDocument/2006/relationships/chart" Target="../charts/chart2.xml"/><Relationship Id="rId7" Type="http://schemas.openxmlformats.org/officeDocument/2006/relationships/image" Target="../media/image9.svg"/><Relationship Id="rId12" Type="http://schemas.openxmlformats.org/officeDocument/2006/relationships/image" Target="../media/image14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8.png"/><Relationship Id="rId11" Type="http://schemas.openxmlformats.org/officeDocument/2006/relationships/image" Target="../media/image13.svg"/><Relationship Id="rId5" Type="http://schemas.openxmlformats.org/officeDocument/2006/relationships/image" Target="../media/image7.svg"/><Relationship Id="rId15" Type="http://schemas.openxmlformats.org/officeDocument/2006/relationships/image" Target="../media/image17.sv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svg"/><Relationship Id="rId14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svg"/><Relationship Id="rId7" Type="http://schemas.openxmlformats.org/officeDocument/2006/relationships/image" Target="../media/image25.sv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24.png"/><Relationship Id="rId11" Type="http://schemas.openxmlformats.org/officeDocument/2006/relationships/image" Target="../media/image29.svg"/><Relationship Id="rId5" Type="http://schemas.openxmlformats.org/officeDocument/2006/relationships/image" Target="../media/image23.svg"/><Relationship Id="rId10" Type="http://schemas.openxmlformats.org/officeDocument/2006/relationships/image" Target="../media/image28.png"/><Relationship Id="rId4" Type="http://schemas.openxmlformats.org/officeDocument/2006/relationships/image" Target="../media/image22.png"/><Relationship Id="rId9" Type="http://schemas.openxmlformats.org/officeDocument/2006/relationships/image" Target="../media/image27.sv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รูปภาพ 7" descr="logoudon.png">
            <a:extLst>
              <a:ext uri="{FF2B5EF4-FFF2-40B4-BE49-F238E27FC236}">
                <a16:creationId xmlns:a16="http://schemas.microsoft.com/office/drawing/2014/main" id="{6CCB000B-3CE9-48AF-AF6B-2F7FBE7EC8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561"/>
          <a:stretch>
            <a:fillRect/>
          </a:stretch>
        </p:blipFill>
        <p:spPr bwMode="auto">
          <a:xfrm>
            <a:off x="293511" y="-2069"/>
            <a:ext cx="790222" cy="7761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กล่องข้อความ 7">
            <a:extLst>
              <a:ext uri="{FF2B5EF4-FFF2-40B4-BE49-F238E27FC236}">
                <a16:creationId xmlns:a16="http://schemas.microsoft.com/office/drawing/2014/main" id="{FB78D43D-A07B-4E9E-868E-648890F3B65D}"/>
              </a:ext>
            </a:extLst>
          </p:cNvPr>
          <p:cNvSpPr txBox="1"/>
          <p:nvPr/>
        </p:nvSpPr>
        <p:spPr>
          <a:xfrm>
            <a:off x="-101894" y="705545"/>
            <a:ext cx="15508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JasmineUPC" panose="02020603050405020304" pitchFamily="18" charset="-34"/>
                <a:ea typeface="Microsoft Sans Serif" panose="020B0604020202020204" pitchFamily="34" charset="0"/>
                <a:cs typeface="JasmineUPC" panose="02020603050405020304" pitchFamily="18" charset="-34"/>
              </a:rPr>
              <a:t>ศูนย์ข้อมูล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JasmineUPC" panose="02020603050405020304" pitchFamily="18" charset="-34"/>
                <a:ea typeface="Microsoft Sans Serif" panose="020B0604020202020204" pitchFamily="34" charset="0"/>
                <a:cs typeface="JasmineUPC" panose="02020603050405020304" pitchFamily="18" charset="-34"/>
              </a:rPr>
              <a:t>RTI</a:t>
            </a:r>
            <a:endParaRPr kumimoji="0" lang="th-TH" sz="2000" b="1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JasmineUPC" panose="02020603050405020304" pitchFamily="18" charset="-34"/>
              <a:ea typeface="Microsoft Sans Serif" panose="020B0604020202020204" pitchFamily="34" charset="0"/>
              <a:cs typeface="JasmineUPC" panose="02020603050405020304" pitchFamily="18" charset="-34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JasmineUPC" panose="02020603050405020304" pitchFamily="18" charset="-34"/>
                <a:ea typeface="Microsoft Sans Serif" panose="020B0604020202020204" pitchFamily="34" charset="0"/>
                <a:cs typeface="JasmineUPC" panose="02020603050405020304" pitchFamily="18" charset="-34"/>
              </a:rPr>
              <a:t>จังหวัดอุดรธานี</a:t>
            </a:r>
          </a:p>
        </p:txBody>
      </p:sp>
      <p:sp>
        <p:nvSpPr>
          <p:cNvPr id="13" name="กล่องข้อความ 12">
            <a:extLst>
              <a:ext uri="{FF2B5EF4-FFF2-40B4-BE49-F238E27FC236}">
                <a16:creationId xmlns:a16="http://schemas.microsoft.com/office/drawing/2014/main" id="{21E1788D-6300-4BE3-83D8-4ADAB0C9F92B}"/>
              </a:ext>
            </a:extLst>
          </p:cNvPr>
          <p:cNvSpPr txBox="1"/>
          <p:nvPr/>
        </p:nvSpPr>
        <p:spPr>
          <a:xfrm>
            <a:off x="1448972" y="110387"/>
            <a:ext cx="76950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IrisUPC" panose="020B0604020202020204" pitchFamily="34" charset="-34"/>
                <a:ea typeface="+mn-ea"/>
                <a:cs typeface="IrisUPC" panose="020B0604020202020204" pitchFamily="34" charset="-34"/>
              </a:rPr>
              <a:t>การประชุมคณะกรรมการวางแผนและประเมินผลสาธารณสุขจังหวัดอุดรธานี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IrisUPC" panose="020B0604020202020204" pitchFamily="34" charset="-34"/>
                <a:ea typeface="+mn-ea"/>
                <a:cs typeface="IrisUPC" panose="020B0604020202020204" pitchFamily="34" charset="-34"/>
              </a:rPr>
              <a:t>ครั้งที่ 2/2568</a:t>
            </a:r>
            <a:r>
              <a:rPr lang="th-TH" sz="2400" b="1" dirty="0">
                <a:solidFill>
                  <a:srgbClr val="000099"/>
                </a:solidFill>
                <a:latin typeface="IrisUPC" panose="020B0604020202020204" pitchFamily="34" charset="-34"/>
                <a:cs typeface="IrisUPC" panose="020B0604020202020204" pitchFamily="34" charset="-34"/>
              </a:rPr>
              <a:t> 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IrisUPC" panose="020B0604020202020204" pitchFamily="34" charset="-34"/>
                <a:ea typeface="+mn-ea"/>
                <a:cs typeface="IrisUPC" panose="020B0604020202020204" pitchFamily="34" charset="-34"/>
              </a:rPr>
              <a:t>วันที่ 2 ธันวาคม 2567 เวลา </a:t>
            </a:r>
            <a:r>
              <a:rPr lang="th-TH" sz="2400" b="1" dirty="0">
                <a:solidFill>
                  <a:srgbClr val="000099"/>
                </a:solidFill>
                <a:latin typeface="IrisUPC" panose="020B0604020202020204" pitchFamily="34" charset="-34"/>
                <a:cs typeface="IrisUPC" panose="020B0604020202020204" pitchFamily="34" charset="-34"/>
              </a:rPr>
              <a:t>13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IrisUPC" panose="020B0604020202020204" pitchFamily="34" charset="-34"/>
                <a:ea typeface="+mn-ea"/>
                <a:cs typeface="IrisUPC" panose="020B0604020202020204" pitchFamily="34" charset="-34"/>
              </a:rPr>
              <a:t>.00 น.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IrisUPC" panose="020B0604020202020204" pitchFamily="34" charset="-34"/>
                <a:ea typeface="+mn-ea"/>
                <a:cs typeface="IrisUPC" panose="020B0604020202020204" pitchFamily="34" charset="-34"/>
              </a:rPr>
              <a:t>ห้องประชุมร่มโพธิ์ทอง1 สำนักงานสาธารณสุขจังหวัดอุดรธานี</a:t>
            </a:r>
          </a:p>
        </p:txBody>
      </p:sp>
      <p:cxnSp>
        <p:nvCxnSpPr>
          <p:cNvPr id="3" name="ตัวเชื่อมต่อตรง 2">
            <a:extLst>
              <a:ext uri="{FF2B5EF4-FFF2-40B4-BE49-F238E27FC236}">
                <a16:creationId xmlns:a16="http://schemas.microsoft.com/office/drawing/2014/main" id="{341972A5-3F67-4145-9326-ABE24CAF5D7A}"/>
              </a:ext>
            </a:extLst>
          </p:cNvPr>
          <p:cNvCxnSpPr>
            <a:cxnSpLocks/>
          </p:cNvCxnSpPr>
          <p:nvPr/>
        </p:nvCxnSpPr>
        <p:spPr>
          <a:xfrm>
            <a:off x="74426" y="1344867"/>
            <a:ext cx="8995147" cy="0"/>
          </a:xfrm>
          <a:prstGeom prst="line">
            <a:avLst/>
          </a:prstGeom>
          <a:ln w="53975" cmpd="thickThin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แผนผังลำดับงาน: ป้อนข้อมูลด้วยตนเอง 5">
            <a:extLst>
              <a:ext uri="{FF2B5EF4-FFF2-40B4-BE49-F238E27FC236}">
                <a16:creationId xmlns:a16="http://schemas.microsoft.com/office/drawing/2014/main" id="{CF1B2844-5F21-4A63-9F6E-5A5F68A04183}"/>
              </a:ext>
            </a:extLst>
          </p:cNvPr>
          <p:cNvSpPr/>
          <p:nvPr/>
        </p:nvSpPr>
        <p:spPr>
          <a:xfrm>
            <a:off x="4767923" y="3827721"/>
            <a:ext cx="4150896" cy="1285699"/>
          </a:xfrm>
          <a:prstGeom prst="flowChartManualInpu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lyUPC" panose="020B0604020202020204" pitchFamily="34" charset="-34"/>
                <a:ea typeface="+mn-ea"/>
                <a:cs typeface="LilyUPC" panose="020B0604020202020204" pitchFamily="34" charset="-34"/>
              </a:rPr>
              <a:t>พญ.สืบศิริ บัณฑิตภิรมย์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lyUPC" panose="020B0604020202020204" pitchFamily="34" charset="-34"/>
                <a:ea typeface="+mn-ea"/>
                <a:cs typeface="LilyUPC" panose="020B0604020202020204" pitchFamily="34" charset="-34"/>
              </a:rPr>
              <a:t>รองนายแพทย์สาธารณสุขจังหวัดอุดรธานี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lyUPC" panose="020B0604020202020204" pitchFamily="34" charset="-34"/>
                <a:ea typeface="+mn-ea"/>
                <a:cs typeface="LilyUPC" panose="020B0604020202020204" pitchFamily="34" charset="-34"/>
              </a:rPr>
              <a:t>ด้านเวชกรรมป้องกัน</a:t>
            </a:r>
          </a:p>
        </p:txBody>
      </p:sp>
      <p:pic>
        <p:nvPicPr>
          <p:cNvPr id="10" name="ตัวแทนเนื้อหา 4">
            <a:extLst>
              <a:ext uri="{FF2B5EF4-FFF2-40B4-BE49-F238E27FC236}">
                <a16:creationId xmlns:a16="http://schemas.microsoft.com/office/drawing/2014/main" id="{CAECFE42-14AF-4E9D-A231-7AA305539CA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4924" t="24682" r="11757" b="25548"/>
          <a:stretch/>
        </p:blipFill>
        <p:spPr>
          <a:xfrm>
            <a:off x="3296653" y="5438216"/>
            <a:ext cx="1206460" cy="1479158"/>
          </a:xfrm>
          <a:prstGeom prst="rect">
            <a:avLst/>
          </a:prstGeom>
        </p:spPr>
      </p:pic>
      <p:pic>
        <p:nvPicPr>
          <p:cNvPr id="12" name="ตัวแทนเนื้อหา 16">
            <a:extLst>
              <a:ext uri="{FF2B5EF4-FFF2-40B4-BE49-F238E27FC236}">
                <a16:creationId xmlns:a16="http://schemas.microsoft.com/office/drawing/2014/main" id="{E41805D5-FE88-40FF-B049-DE060406ACA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5592" t="20811" r="11757" b="21953"/>
          <a:stretch/>
        </p:blipFill>
        <p:spPr>
          <a:xfrm>
            <a:off x="4640889" y="5438217"/>
            <a:ext cx="1206461" cy="1479158"/>
          </a:xfrm>
          <a:prstGeom prst="rect">
            <a:avLst/>
          </a:prstGeom>
        </p:spPr>
      </p:pic>
      <p:pic>
        <p:nvPicPr>
          <p:cNvPr id="2" name="รูปภาพ 1">
            <a:extLst>
              <a:ext uri="{FF2B5EF4-FFF2-40B4-BE49-F238E27FC236}">
                <a16:creationId xmlns:a16="http://schemas.microsoft.com/office/drawing/2014/main" id="{CE25F910-F6AE-4F22-5FCF-5258AB69FC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4944978"/>
            <a:ext cx="2883262" cy="1913021"/>
          </a:xfrm>
          <a:prstGeom prst="rect">
            <a:avLst/>
          </a:prstGeom>
        </p:spPr>
      </p:pic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A81E0A7F-B39E-440F-A65B-156F9FF5C99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28295" y="5113420"/>
            <a:ext cx="3015705" cy="1744579"/>
          </a:xfrm>
          <a:prstGeom prst="rect">
            <a:avLst/>
          </a:prstGeom>
        </p:spPr>
      </p:pic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68C56BF7-B653-5A47-6B78-A038DA6F9691}"/>
              </a:ext>
            </a:extLst>
          </p:cNvPr>
          <p:cNvSpPr txBox="1"/>
          <p:nvPr/>
        </p:nvSpPr>
        <p:spPr>
          <a:xfrm>
            <a:off x="31339" y="1389955"/>
            <a:ext cx="9035706" cy="2585323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 defTabSz="914400">
              <a:spcBef>
                <a:spcPct val="0"/>
              </a:spcBef>
              <a:defRPr/>
            </a:pPr>
            <a:r>
              <a:rPr lang="th-TH" sz="5400" b="1" dirty="0">
                <a:solidFill>
                  <a:srgbClr val="0000FF"/>
                </a:solidFill>
                <a:effectLst>
                  <a:glow rad="63500">
                    <a:srgbClr val="009DD9">
                      <a:satMod val="175000"/>
                      <a:alpha val="40000"/>
                    </a:srgbClr>
                  </a:glow>
                </a:effectLst>
                <a:latin typeface="BrowalliaUPC" panose="020B0604020202020204" pitchFamily="34" charset="-34"/>
                <a:cs typeface="BrowalliaUPC" panose="020B0604020202020204" pitchFamily="34" charset="-34"/>
              </a:rPr>
              <a:t>สถิติอุบัติเหตุภาพรวมของจังหวัดอุดรธานี  </a:t>
            </a:r>
            <a:r>
              <a:rPr lang="th-TH" sz="5400" b="1" dirty="0">
                <a:solidFill>
                  <a:srgbClr val="FF33CC"/>
                </a:solidFill>
                <a:effectLst>
                  <a:glow rad="63500">
                    <a:srgbClr val="009DD9">
                      <a:satMod val="175000"/>
                      <a:alpha val="40000"/>
                    </a:srgbClr>
                  </a:glow>
                </a:effectLst>
                <a:latin typeface="BrowalliaUPC" panose="020B0604020202020204" pitchFamily="34" charset="-34"/>
                <a:cs typeface="BrowalliaUPC" panose="020B0604020202020204" pitchFamily="34" charset="-34"/>
              </a:rPr>
              <a:t>และแนวโน้มความเสี่ยงการเกิดอุบัติเหตุของจังหวัดอุดรธานี</a:t>
            </a:r>
            <a:endParaRPr lang="th-TH" sz="5400" b="1" dirty="0">
              <a:solidFill>
                <a:srgbClr val="FF0000"/>
              </a:solidFill>
              <a:effectLst>
                <a:glow rad="63500">
                  <a:srgbClr val="009DD9">
                    <a:satMod val="175000"/>
                    <a:alpha val="40000"/>
                  </a:srgbClr>
                </a:glow>
              </a:effectLst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66247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มนมุมสี่เหลี่ยมผืนผ้าด้านเดียวกัน 13">
            <a:extLst>
              <a:ext uri="{FF2B5EF4-FFF2-40B4-BE49-F238E27FC236}">
                <a16:creationId xmlns:a16="http://schemas.microsoft.com/office/drawing/2014/main" id="{8B77FB13-3C1A-36CD-35A6-4959916FAFEB}"/>
              </a:ext>
            </a:extLst>
          </p:cNvPr>
          <p:cNvSpPr/>
          <p:nvPr/>
        </p:nvSpPr>
        <p:spPr>
          <a:xfrm rot="10800000">
            <a:off x="402812" y="444"/>
            <a:ext cx="8185181" cy="415954"/>
          </a:xfrm>
          <a:prstGeom prst="round2Same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สี่เหลี่ยมผืนผ้ามุมมน 4">
            <a:extLst>
              <a:ext uri="{FF2B5EF4-FFF2-40B4-BE49-F238E27FC236}">
                <a16:creationId xmlns:a16="http://schemas.microsoft.com/office/drawing/2014/main" id="{7A832C12-371A-DCB4-B1FB-D5DFCC0B3F76}"/>
              </a:ext>
            </a:extLst>
          </p:cNvPr>
          <p:cNvSpPr/>
          <p:nvPr/>
        </p:nvSpPr>
        <p:spPr>
          <a:xfrm>
            <a:off x="194927" y="1706160"/>
            <a:ext cx="4906756" cy="2733673"/>
          </a:xfrm>
          <a:prstGeom prst="roundRect">
            <a:avLst>
              <a:gd name="adj" fmla="val 4845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0BD09E90-BB6C-4F0F-486E-C9CBBAA07EE2}"/>
              </a:ext>
            </a:extLst>
          </p:cNvPr>
          <p:cNvSpPr txBox="1"/>
          <p:nvPr/>
        </p:nvSpPr>
        <p:spPr>
          <a:xfrm>
            <a:off x="20865" y="12860"/>
            <a:ext cx="89490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แนวโน้มอุบัติเหตุทางถนน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จ. อุดรธานีตามเป้าหมายแผนแม่บท ความปลอดภัยทางถนน พ.ศ. 2565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-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2570</a:t>
            </a:r>
          </a:p>
        </p:txBody>
      </p:sp>
      <p:graphicFrame>
        <p:nvGraphicFramePr>
          <p:cNvPr id="4" name="แผนภูมิ 3">
            <a:extLst>
              <a:ext uri="{FF2B5EF4-FFF2-40B4-BE49-F238E27FC236}">
                <a16:creationId xmlns:a16="http://schemas.microsoft.com/office/drawing/2014/main" id="{47E10EA3-B833-D95F-A3EA-8D4BBDC962B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28537540"/>
              </p:ext>
            </p:extLst>
          </p:nvPr>
        </p:nvGraphicFramePr>
        <p:xfrm>
          <a:off x="237461" y="2042840"/>
          <a:ext cx="4720029" cy="22078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กล่องข้อความ 1">
            <a:extLst>
              <a:ext uri="{FF2B5EF4-FFF2-40B4-BE49-F238E27FC236}">
                <a16:creationId xmlns:a16="http://schemas.microsoft.com/office/drawing/2014/main" id="{20DED446-27A0-2915-DBDC-6109C2534CC0}"/>
              </a:ext>
            </a:extLst>
          </p:cNvPr>
          <p:cNvSpPr txBox="1"/>
          <p:nvPr/>
        </p:nvSpPr>
        <p:spPr>
          <a:xfrm>
            <a:off x="932449" y="1826077"/>
            <a:ext cx="4083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อัตราการเสียชีวิตต่อแสน ปปช. พ.ศ. 25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59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-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25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67</a:t>
            </a:r>
            <a:endParaRPr kumimoji="0" lang="th-TH" sz="1800" b="1" i="0" u="none" strike="noStrike" kern="1200" cap="none" spc="0" normalizeH="0" baseline="0" noProof="0" dirty="0">
              <a:ln>
                <a:noFill/>
              </a:ln>
              <a:solidFill>
                <a:srgbClr val="000080"/>
              </a:solidFill>
              <a:effectLst/>
              <a:uLnTx/>
              <a:uFillTx/>
              <a:latin typeface="JasmineUPC" panose="02020603050405020304" pitchFamily="18" charset="-34"/>
              <a:ea typeface="+mn-ea"/>
              <a:cs typeface="JasmineUPC" panose="02020603050405020304" pitchFamily="18" charset="-34"/>
            </a:endParaRPr>
          </a:p>
        </p:txBody>
      </p:sp>
      <p:sp>
        <p:nvSpPr>
          <p:cNvPr id="6" name="สี่เหลี่ยมผืนผ้ามุมมน 5">
            <a:extLst>
              <a:ext uri="{FF2B5EF4-FFF2-40B4-BE49-F238E27FC236}">
                <a16:creationId xmlns:a16="http://schemas.microsoft.com/office/drawing/2014/main" id="{6FDD54B8-8EAD-5F7E-899A-00384116F1C2}"/>
              </a:ext>
            </a:extLst>
          </p:cNvPr>
          <p:cNvSpPr/>
          <p:nvPr/>
        </p:nvSpPr>
        <p:spPr>
          <a:xfrm>
            <a:off x="5248132" y="4581363"/>
            <a:ext cx="3729347" cy="2064149"/>
          </a:xfrm>
          <a:prstGeom prst="roundRect">
            <a:avLst>
              <a:gd name="adj" fmla="val 4845"/>
            </a:avLst>
          </a:prstGeom>
          <a:solidFill>
            <a:schemeClr val="bg1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graphicFrame>
        <p:nvGraphicFramePr>
          <p:cNvPr id="7" name="แผนภูมิ 6">
            <a:extLst>
              <a:ext uri="{FF2B5EF4-FFF2-40B4-BE49-F238E27FC236}">
                <a16:creationId xmlns:a16="http://schemas.microsoft.com/office/drawing/2014/main" id="{FF2697A3-1051-0A04-C927-08CD4DE792DB}"/>
              </a:ext>
            </a:extLst>
          </p:cNvPr>
          <p:cNvGraphicFramePr/>
          <p:nvPr/>
        </p:nvGraphicFramePr>
        <p:xfrm>
          <a:off x="5307368" y="4819905"/>
          <a:ext cx="3526464" cy="18256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กล่องข้อความ 7">
            <a:extLst>
              <a:ext uri="{FF2B5EF4-FFF2-40B4-BE49-F238E27FC236}">
                <a16:creationId xmlns:a16="http://schemas.microsoft.com/office/drawing/2014/main" id="{84FC15C4-C66A-E827-1F48-12D724DB8E8D}"/>
              </a:ext>
            </a:extLst>
          </p:cNvPr>
          <p:cNvSpPr txBox="1"/>
          <p:nvPr/>
        </p:nvSpPr>
        <p:spPr>
          <a:xfrm>
            <a:off x="5162057" y="4593178"/>
            <a:ext cx="35264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จำนวนการบาดเจ็บ (ครั้ง) พ.ศ. 25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59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- 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25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67</a:t>
            </a:r>
            <a:endParaRPr kumimoji="0" lang="th-TH" sz="1600" b="1" i="0" u="none" strike="noStrike" kern="1200" cap="none" spc="0" normalizeH="0" baseline="0" noProof="0" dirty="0">
              <a:ln>
                <a:noFill/>
              </a:ln>
              <a:solidFill>
                <a:srgbClr val="000080"/>
              </a:solidFill>
              <a:effectLst/>
              <a:uLnTx/>
              <a:uFillTx/>
              <a:latin typeface="ThaiSans Neue" panose="02000000000000000000" pitchFamily="2" charset="-34"/>
              <a:ea typeface="+mn-ea"/>
              <a:cs typeface="ThaiSans Neue" panose="02000000000000000000" pitchFamily="2" charset="-34"/>
            </a:endParaRPr>
          </a:p>
        </p:txBody>
      </p:sp>
      <p:sp>
        <p:nvSpPr>
          <p:cNvPr id="9" name="สี่เหลี่ยมผืนผ้ามุมมน 8">
            <a:extLst>
              <a:ext uri="{FF2B5EF4-FFF2-40B4-BE49-F238E27FC236}">
                <a16:creationId xmlns:a16="http://schemas.microsoft.com/office/drawing/2014/main" id="{13861C4E-8C95-B14D-B7BF-5D0BFC9E4E28}"/>
              </a:ext>
            </a:extLst>
          </p:cNvPr>
          <p:cNvSpPr/>
          <p:nvPr/>
        </p:nvSpPr>
        <p:spPr>
          <a:xfrm>
            <a:off x="194927" y="624535"/>
            <a:ext cx="8739008" cy="936172"/>
          </a:xfrm>
          <a:prstGeom prst="roundRect">
            <a:avLst>
              <a:gd name="adj" fmla="val 17779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11" name="กล่องข้อความ 10">
            <a:extLst>
              <a:ext uri="{FF2B5EF4-FFF2-40B4-BE49-F238E27FC236}">
                <a16:creationId xmlns:a16="http://schemas.microsoft.com/office/drawing/2014/main" id="{E5A96793-BABB-2575-EB89-A936ABFE812C}"/>
              </a:ext>
            </a:extLst>
          </p:cNvPr>
          <p:cNvSpPr txBox="1"/>
          <p:nvPr/>
        </p:nvSpPr>
        <p:spPr>
          <a:xfrm>
            <a:off x="194927" y="880355"/>
            <a:ext cx="15254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เป้าหมาย/แสน </a:t>
            </a:r>
            <a:r>
              <a:rPr kumimoji="0" lang="th-TH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ปชช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.</a:t>
            </a:r>
          </a:p>
        </p:txBody>
      </p:sp>
      <p:cxnSp>
        <p:nvCxnSpPr>
          <p:cNvPr id="13" name="ตัวเชื่อมต่อตรง 12">
            <a:extLst>
              <a:ext uri="{FF2B5EF4-FFF2-40B4-BE49-F238E27FC236}">
                <a16:creationId xmlns:a16="http://schemas.microsoft.com/office/drawing/2014/main" id="{712A37CC-93DB-B982-F23B-48129A494BA2}"/>
              </a:ext>
            </a:extLst>
          </p:cNvPr>
          <p:cNvCxnSpPr>
            <a:cxnSpLocks/>
          </p:cNvCxnSpPr>
          <p:nvPr/>
        </p:nvCxnSpPr>
        <p:spPr>
          <a:xfrm>
            <a:off x="1717219" y="913349"/>
            <a:ext cx="7039155" cy="0"/>
          </a:xfrm>
          <a:prstGeom prst="line">
            <a:avLst/>
          </a:prstGeom>
          <a:ln w="12700">
            <a:solidFill>
              <a:srgbClr val="000099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กล่องข้อความ 15">
            <a:extLst>
              <a:ext uri="{FF2B5EF4-FFF2-40B4-BE49-F238E27FC236}">
                <a16:creationId xmlns:a16="http://schemas.microsoft.com/office/drawing/2014/main" id="{E0DB1BC3-5BAC-2DCA-BAE2-13771BA76982}"/>
              </a:ext>
            </a:extLst>
          </p:cNvPr>
          <p:cNvSpPr txBox="1"/>
          <p:nvPr/>
        </p:nvSpPr>
        <p:spPr>
          <a:xfrm>
            <a:off x="287153" y="608900"/>
            <a:ext cx="15254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ปี พ.ศ.</a:t>
            </a:r>
          </a:p>
        </p:txBody>
      </p:sp>
      <p:sp>
        <p:nvSpPr>
          <p:cNvPr id="17" name="กล่องข้อความ 16">
            <a:extLst>
              <a:ext uri="{FF2B5EF4-FFF2-40B4-BE49-F238E27FC236}">
                <a16:creationId xmlns:a16="http://schemas.microsoft.com/office/drawing/2014/main" id="{0B78662F-89F7-1393-7628-7A5CDE0B1AA5}"/>
              </a:ext>
            </a:extLst>
          </p:cNvPr>
          <p:cNvSpPr txBox="1"/>
          <p:nvPr/>
        </p:nvSpPr>
        <p:spPr>
          <a:xfrm>
            <a:off x="1654828" y="571135"/>
            <a:ext cx="8399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2565</a:t>
            </a:r>
            <a:endParaRPr kumimoji="0" lang="th-TH" sz="1600" b="1" i="0" u="none" strike="noStrike" kern="1200" cap="none" spc="0" normalizeH="0" baseline="0" noProof="0" dirty="0">
              <a:ln>
                <a:noFill/>
              </a:ln>
              <a:solidFill>
                <a:srgbClr val="000080"/>
              </a:solidFill>
              <a:effectLst/>
              <a:uLnTx/>
              <a:uFillTx/>
              <a:latin typeface="ThaiSans Neue" panose="02000000000000000000" pitchFamily="2" charset="-34"/>
              <a:ea typeface="+mn-ea"/>
              <a:cs typeface="ThaiSans Neue" panose="02000000000000000000" pitchFamily="2" charset="-34"/>
            </a:endParaRPr>
          </a:p>
        </p:txBody>
      </p:sp>
      <p:sp>
        <p:nvSpPr>
          <p:cNvPr id="18" name="กล่องข้อความ 17">
            <a:extLst>
              <a:ext uri="{FF2B5EF4-FFF2-40B4-BE49-F238E27FC236}">
                <a16:creationId xmlns:a16="http://schemas.microsoft.com/office/drawing/2014/main" id="{629A82A2-C7F3-8C3F-7888-01E8095AEAA4}"/>
              </a:ext>
            </a:extLst>
          </p:cNvPr>
          <p:cNvSpPr txBox="1"/>
          <p:nvPr/>
        </p:nvSpPr>
        <p:spPr>
          <a:xfrm>
            <a:off x="2650957" y="563863"/>
            <a:ext cx="8399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2566</a:t>
            </a:r>
            <a:endParaRPr kumimoji="0" lang="th-TH" sz="1600" b="1" i="0" u="none" strike="noStrike" kern="1200" cap="none" spc="0" normalizeH="0" baseline="0" noProof="0" dirty="0">
              <a:ln>
                <a:noFill/>
              </a:ln>
              <a:solidFill>
                <a:srgbClr val="000080"/>
              </a:solidFill>
              <a:effectLst/>
              <a:uLnTx/>
              <a:uFillTx/>
              <a:latin typeface="ThaiSans Neue" panose="02000000000000000000" pitchFamily="2" charset="-34"/>
              <a:ea typeface="+mn-ea"/>
              <a:cs typeface="ThaiSans Neue" panose="02000000000000000000" pitchFamily="2" charset="-34"/>
            </a:endParaRPr>
          </a:p>
        </p:txBody>
      </p:sp>
      <p:sp>
        <p:nvSpPr>
          <p:cNvPr id="19" name="กล่องข้อความ 18">
            <a:extLst>
              <a:ext uri="{FF2B5EF4-FFF2-40B4-BE49-F238E27FC236}">
                <a16:creationId xmlns:a16="http://schemas.microsoft.com/office/drawing/2014/main" id="{06B0DFFF-11EB-7B1B-39D0-5BF190FA8581}"/>
              </a:ext>
            </a:extLst>
          </p:cNvPr>
          <p:cNvSpPr txBox="1"/>
          <p:nvPr/>
        </p:nvSpPr>
        <p:spPr>
          <a:xfrm>
            <a:off x="3726598" y="577611"/>
            <a:ext cx="8399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2567</a:t>
            </a:r>
            <a:endParaRPr kumimoji="0" lang="th-TH" sz="1600" b="1" i="0" u="none" strike="noStrike" kern="1200" cap="none" spc="0" normalizeH="0" baseline="0" noProof="0" dirty="0">
              <a:ln>
                <a:noFill/>
              </a:ln>
              <a:solidFill>
                <a:srgbClr val="000080"/>
              </a:solidFill>
              <a:effectLst/>
              <a:uLnTx/>
              <a:uFillTx/>
              <a:latin typeface="ThaiSans Neue" panose="02000000000000000000" pitchFamily="2" charset="-34"/>
              <a:ea typeface="+mn-ea"/>
              <a:cs typeface="ThaiSans Neue" panose="02000000000000000000" pitchFamily="2" charset="-34"/>
            </a:endParaRPr>
          </a:p>
        </p:txBody>
      </p:sp>
      <p:sp>
        <p:nvSpPr>
          <p:cNvPr id="20" name="กล่องข้อความ 19">
            <a:extLst>
              <a:ext uri="{FF2B5EF4-FFF2-40B4-BE49-F238E27FC236}">
                <a16:creationId xmlns:a16="http://schemas.microsoft.com/office/drawing/2014/main" id="{D6F9FF98-4CE3-81BE-A664-69974DAA7D97}"/>
              </a:ext>
            </a:extLst>
          </p:cNvPr>
          <p:cNvSpPr txBox="1"/>
          <p:nvPr/>
        </p:nvSpPr>
        <p:spPr>
          <a:xfrm>
            <a:off x="1654828" y="885215"/>
            <a:ext cx="8399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16.22</a:t>
            </a:r>
            <a:endParaRPr kumimoji="0" lang="th-TH" sz="1600" b="1" i="0" u="none" strike="noStrike" kern="1200" cap="none" spc="0" normalizeH="0" baseline="0" noProof="0" dirty="0">
              <a:ln>
                <a:noFill/>
              </a:ln>
              <a:solidFill>
                <a:srgbClr val="000080"/>
              </a:solidFill>
              <a:effectLst/>
              <a:uLnTx/>
              <a:uFillTx/>
              <a:latin typeface="ThaiSans Neue" panose="02000000000000000000" pitchFamily="2" charset="-34"/>
              <a:ea typeface="+mn-ea"/>
              <a:cs typeface="ThaiSans Neue" panose="02000000000000000000" pitchFamily="2" charset="-34"/>
            </a:endParaRPr>
          </a:p>
        </p:txBody>
      </p:sp>
      <p:sp>
        <p:nvSpPr>
          <p:cNvPr id="22" name="กล่องข้อความ 21">
            <a:extLst>
              <a:ext uri="{FF2B5EF4-FFF2-40B4-BE49-F238E27FC236}">
                <a16:creationId xmlns:a16="http://schemas.microsoft.com/office/drawing/2014/main" id="{52F58291-CA74-15DE-34D9-2706756D75EA}"/>
              </a:ext>
            </a:extLst>
          </p:cNvPr>
          <p:cNvSpPr txBox="1"/>
          <p:nvPr/>
        </p:nvSpPr>
        <p:spPr>
          <a:xfrm>
            <a:off x="2524408" y="874413"/>
            <a:ext cx="12266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14.74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(220 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คน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)</a:t>
            </a:r>
            <a:endParaRPr kumimoji="0" lang="th-TH" sz="1600" b="1" i="0" u="none" strike="noStrike" kern="1200" cap="none" spc="0" normalizeH="0" baseline="0" noProof="0" dirty="0">
              <a:ln>
                <a:noFill/>
              </a:ln>
              <a:solidFill>
                <a:srgbClr val="000080"/>
              </a:solidFill>
              <a:effectLst/>
              <a:uLnTx/>
              <a:uFillTx/>
              <a:latin typeface="ThaiSans Neue" panose="02000000000000000000" pitchFamily="2" charset="-34"/>
              <a:ea typeface="+mn-ea"/>
              <a:cs typeface="ThaiSans Neue" panose="02000000000000000000" pitchFamily="2" charset="-34"/>
            </a:endParaRPr>
          </a:p>
        </p:txBody>
      </p:sp>
      <p:sp>
        <p:nvSpPr>
          <p:cNvPr id="23" name="กล่องข้อความ 22">
            <a:extLst>
              <a:ext uri="{FF2B5EF4-FFF2-40B4-BE49-F238E27FC236}">
                <a16:creationId xmlns:a16="http://schemas.microsoft.com/office/drawing/2014/main" id="{3C91EB1C-66DB-4410-2AFF-DDDE94EC9383}"/>
              </a:ext>
            </a:extLst>
          </p:cNvPr>
          <p:cNvSpPr txBox="1"/>
          <p:nvPr/>
        </p:nvSpPr>
        <p:spPr>
          <a:xfrm>
            <a:off x="3600198" y="866993"/>
            <a:ext cx="12266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13.26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(192 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คน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)</a:t>
            </a:r>
            <a:endParaRPr kumimoji="0" lang="th-TH" sz="1600" b="1" i="0" u="none" strike="noStrike" kern="1200" cap="none" spc="0" normalizeH="0" baseline="0" noProof="0" dirty="0">
              <a:ln>
                <a:noFill/>
              </a:ln>
              <a:solidFill>
                <a:srgbClr val="000080"/>
              </a:solidFill>
              <a:effectLst/>
              <a:uLnTx/>
              <a:uFillTx/>
              <a:latin typeface="ThaiSans Neue" panose="02000000000000000000" pitchFamily="2" charset="-34"/>
              <a:ea typeface="+mn-ea"/>
              <a:cs typeface="ThaiSans Neue" panose="02000000000000000000" pitchFamily="2" charset="-34"/>
            </a:endParaRPr>
          </a:p>
        </p:txBody>
      </p:sp>
      <p:sp>
        <p:nvSpPr>
          <p:cNvPr id="24" name="กล่องข้อความ 23">
            <a:extLst>
              <a:ext uri="{FF2B5EF4-FFF2-40B4-BE49-F238E27FC236}">
                <a16:creationId xmlns:a16="http://schemas.microsoft.com/office/drawing/2014/main" id="{3E2FA96F-C9F7-D666-766F-7156CF9DF9E0}"/>
              </a:ext>
            </a:extLst>
          </p:cNvPr>
          <p:cNvSpPr txBox="1"/>
          <p:nvPr/>
        </p:nvSpPr>
        <p:spPr>
          <a:xfrm>
            <a:off x="4873736" y="600277"/>
            <a:ext cx="8399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2568</a:t>
            </a:r>
            <a:endParaRPr kumimoji="0" lang="th-TH" sz="1600" b="1" i="0" u="none" strike="noStrike" kern="1200" cap="none" spc="0" normalizeH="0" baseline="0" noProof="0" dirty="0">
              <a:ln>
                <a:noFill/>
              </a:ln>
              <a:solidFill>
                <a:srgbClr val="000080"/>
              </a:solidFill>
              <a:effectLst/>
              <a:uLnTx/>
              <a:uFillTx/>
              <a:latin typeface="ThaiSans Neue" panose="02000000000000000000" pitchFamily="2" charset="-34"/>
              <a:ea typeface="+mn-ea"/>
              <a:cs typeface="ThaiSans Neue" panose="02000000000000000000" pitchFamily="2" charset="-34"/>
            </a:endParaRPr>
          </a:p>
        </p:txBody>
      </p:sp>
      <p:sp>
        <p:nvSpPr>
          <p:cNvPr id="25" name="กล่องข้อความ 24">
            <a:extLst>
              <a:ext uri="{FF2B5EF4-FFF2-40B4-BE49-F238E27FC236}">
                <a16:creationId xmlns:a16="http://schemas.microsoft.com/office/drawing/2014/main" id="{CA88F59B-41B3-43DD-32FD-D09FF22E16A5}"/>
              </a:ext>
            </a:extLst>
          </p:cNvPr>
          <p:cNvSpPr txBox="1"/>
          <p:nvPr/>
        </p:nvSpPr>
        <p:spPr>
          <a:xfrm>
            <a:off x="6100386" y="593126"/>
            <a:ext cx="8399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2569</a:t>
            </a:r>
            <a:endParaRPr kumimoji="0" lang="th-TH" sz="1600" b="1" i="0" u="none" strike="noStrike" kern="1200" cap="none" spc="0" normalizeH="0" baseline="0" noProof="0" dirty="0">
              <a:ln>
                <a:noFill/>
              </a:ln>
              <a:solidFill>
                <a:srgbClr val="000080"/>
              </a:solidFill>
              <a:effectLst/>
              <a:uLnTx/>
              <a:uFillTx/>
              <a:latin typeface="ThaiSans Neue" panose="02000000000000000000" pitchFamily="2" charset="-34"/>
              <a:ea typeface="+mn-ea"/>
              <a:cs typeface="ThaiSans Neue" panose="02000000000000000000" pitchFamily="2" charset="-34"/>
            </a:endParaRPr>
          </a:p>
        </p:txBody>
      </p:sp>
      <p:sp>
        <p:nvSpPr>
          <p:cNvPr id="26" name="กล่องข้อความ 25">
            <a:extLst>
              <a:ext uri="{FF2B5EF4-FFF2-40B4-BE49-F238E27FC236}">
                <a16:creationId xmlns:a16="http://schemas.microsoft.com/office/drawing/2014/main" id="{17B93656-2700-3766-EB29-427B0C5F1179}"/>
              </a:ext>
            </a:extLst>
          </p:cNvPr>
          <p:cNvSpPr txBox="1"/>
          <p:nvPr/>
        </p:nvSpPr>
        <p:spPr>
          <a:xfrm>
            <a:off x="7327036" y="615792"/>
            <a:ext cx="8399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2570</a:t>
            </a:r>
            <a:endParaRPr kumimoji="0" lang="th-TH" sz="1600" b="1" i="0" u="none" strike="noStrike" kern="1200" cap="none" spc="0" normalizeH="0" baseline="0" noProof="0" dirty="0">
              <a:ln>
                <a:noFill/>
              </a:ln>
              <a:solidFill>
                <a:srgbClr val="000080"/>
              </a:solidFill>
              <a:effectLst/>
              <a:uLnTx/>
              <a:uFillTx/>
              <a:latin typeface="ThaiSans Neue" panose="02000000000000000000" pitchFamily="2" charset="-34"/>
              <a:ea typeface="+mn-ea"/>
              <a:cs typeface="ThaiSans Neue" panose="02000000000000000000" pitchFamily="2" charset="-34"/>
            </a:endParaRPr>
          </a:p>
        </p:txBody>
      </p:sp>
      <p:sp>
        <p:nvSpPr>
          <p:cNvPr id="27" name="กล่องข้อความ 26">
            <a:extLst>
              <a:ext uri="{FF2B5EF4-FFF2-40B4-BE49-F238E27FC236}">
                <a16:creationId xmlns:a16="http://schemas.microsoft.com/office/drawing/2014/main" id="{28E7DC11-A70E-78D7-21B3-7EE2D3668327}"/>
              </a:ext>
            </a:extLst>
          </p:cNvPr>
          <p:cNvSpPr txBox="1"/>
          <p:nvPr/>
        </p:nvSpPr>
        <p:spPr>
          <a:xfrm>
            <a:off x="4623471" y="880355"/>
            <a:ext cx="12266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11.78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(164 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คน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)</a:t>
            </a:r>
            <a:endParaRPr kumimoji="0" lang="th-TH" sz="1600" b="1" i="0" u="none" strike="noStrike" kern="1200" cap="none" spc="0" normalizeH="0" baseline="0" noProof="0" dirty="0">
              <a:ln>
                <a:noFill/>
              </a:ln>
              <a:solidFill>
                <a:srgbClr val="000080"/>
              </a:solidFill>
              <a:effectLst/>
              <a:uLnTx/>
              <a:uFillTx/>
              <a:latin typeface="ThaiSans Neue" panose="02000000000000000000" pitchFamily="2" charset="-34"/>
              <a:ea typeface="+mn-ea"/>
              <a:cs typeface="ThaiSans Neue" panose="02000000000000000000" pitchFamily="2" charset="-34"/>
            </a:endParaRPr>
          </a:p>
        </p:txBody>
      </p:sp>
      <p:sp>
        <p:nvSpPr>
          <p:cNvPr id="28" name="กล่องข้อความ 27">
            <a:extLst>
              <a:ext uri="{FF2B5EF4-FFF2-40B4-BE49-F238E27FC236}">
                <a16:creationId xmlns:a16="http://schemas.microsoft.com/office/drawing/2014/main" id="{5010D5B8-3872-1214-1E91-89979CD4BD97}"/>
              </a:ext>
            </a:extLst>
          </p:cNvPr>
          <p:cNvSpPr txBox="1"/>
          <p:nvPr/>
        </p:nvSpPr>
        <p:spPr>
          <a:xfrm>
            <a:off x="5934975" y="893717"/>
            <a:ext cx="12266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10.3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(136 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คน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)</a:t>
            </a:r>
            <a:endParaRPr kumimoji="0" lang="th-TH" sz="1600" b="1" i="0" u="none" strike="noStrike" kern="1200" cap="none" spc="0" normalizeH="0" baseline="0" noProof="0" dirty="0">
              <a:ln>
                <a:noFill/>
              </a:ln>
              <a:solidFill>
                <a:srgbClr val="000080"/>
              </a:solidFill>
              <a:effectLst/>
              <a:uLnTx/>
              <a:uFillTx/>
              <a:latin typeface="ThaiSans Neue" panose="02000000000000000000" pitchFamily="2" charset="-34"/>
              <a:ea typeface="+mn-ea"/>
              <a:cs typeface="ThaiSans Neue" panose="02000000000000000000" pitchFamily="2" charset="-34"/>
            </a:endParaRPr>
          </a:p>
        </p:txBody>
      </p:sp>
      <p:sp>
        <p:nvSpPr>
          <p:cNvPr id="29" name="กล่องข้อความ 28">
            <a:extLst>
              <a:ext uri="{FF2B5EF4-FFF2-40B4-BE49-F238E27FC236}">
                <a16:creationId xmlns:a16="http://schemas.microsoft.com/office/drawing/2014/main" id="{74F8DCF9-502A-7FF6-AFB6-F4FFD1C1D941}"/>
              </a:ext>
            </a:extLst>
          </p:cNvPr>
          <p:cNvSpPr txBox="1"/>
          <p:nvPr/>
        </p:nvSpPr>
        <p:spPr>
          <a:xfrm>
            <a:off x="7246479" y="907079"/>
            <a:ext cx="12266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8.8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(108 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คน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)</a:t>
            </a:r>
            <a:endParaRPr kumimoji="0" lang="th-TH" sz="1600" b="1" i="0" u="none" strike="noStrike" kern="1200" cap="none" spc="0" normalizeH="0" baseline="0" noProof="0" dirty="0">
              <a:ln>
                <a:noFill/>
              </a:ln>
              <a:solidFill>
                <a:srgbClr val="000080"/>
              </a:solidFill>
              <a:effectLst/>
              <a:uLnTx/>
              <a:uFillTx/>
              <a:latin typeface="ThaiSans Neue" panose="02000000000000000000" pitchFamily="2" charset="-34"/>
              <a:ea typeface="+mn-ea"/>
              <a:cs typeface="ThaiSans Neue" panose="02000000000000000000" pitchFamily="2" charset="-34"/>
            </a:endParaRPr>
          </a:p>
        </p:txBody>
      </p:sp>
      <p:sp>
        <p:nvSpPr>
          <p:cNvPr id="30" name="สี่เหลี่ยมผืนผ้ามุมมน 29">
            <a:extLst>
              <a:ext uri="{FF2B5EF4-FFF2-40B4-BE49-F238E27FC236}">
                <a16:creationId xmlns:a16="http://schemas.microsoft.com/office/drawing/2014/main" id="{3928A7F0-89A1-D61A-61BC-323B4554160B}"/>
              </a:ext>
            </a:extLst>
          </p:cNvPr>
          <p:cNvSpPr/>
          <p:nvPr/>
        </p:nvSpPr>
        <p:spPr>
          <a:xfrm>
            <a:off x="5248132" y="1678785"/>
            <a:ext cx="3700941" cy="2761048"/>
          </a:xfrm>
          <a:prstGeom prst="roundRect">
            <a:avLst>
              <a:gd name="adj" fmla="val 4845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40" name="สี่เหลี่ยมผืนผ้ามุมมน 39">
            <a:extLst>
              <a:ext uri="{FF2B5EF4-FFF2-40B4-BE49-F238E27FC236}">
                <a16:creationId xmlns:a16="http://schemas.microsoft.com/office/drawing/2014/main" id="{AB740891-5078-6CAA-AD24-78AC377916CE}"/>
              </a:ext>
            </a:extLst>
          </p:cNvPr>
          <p:cNvSpPr/>
          <p:nvPr/>
        </p:nvSpPr>
        <p:spPr>
          <a:xfrm flipV="1">
            <a:off x="5356425" y="1798691"/>
            <a:ext cx="3477407" cy="2000150"/>
          </a:xfrm>
          <a:prstGeom prst="roundRect">
            <a:avLst>
              <a:gd name="adj" fmla="val 6291"/>
            </a:avLst>
          </a:prstGeom>
          <a:solidFill>
            <a:schemeClr val="bg1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32" name="กล่องข้อความ 31">
            <a:extLst>
              <a:ext uri="{FF2B5EF4-FFF2-40B4-BE49-F238E27FC236}">
                <a16:creationId xmlns:a16="http://schemas.microsoft.com/office/drawing/2014/main" id="{1B4EF482-367E-FC2E-AB39-C7D464A76C47}"/>
              </a:ext>
            </a:extLst>
          </p:cNvPr>
          <p:cNvSpPr txBox="1"/>
          <p:nvPr/>
        </p:nvSpPr>
        <p:spPr>
          <a:xfrm>
            <a:off x="5365856" y="1873291"/>
            <a:ext cx="20517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1400" b="1" dirty="0">
                <a:solidFill>
                  <a:srgbClr val="000080"/>
                </a:solidFill>
                <a:latin typeface="ThaiSans Neue" panose="02000000000000000000" pitchFamily="2" charset="-34"/>
                <a:cs typeface="ThaiSans Neue" panose="02000000000000000000" pitchFamily="2" charset="-34"/>
              </a:rPr>
              <a:t>ในเดือน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พฤศจิกายน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2567</a:t>
            </a:r>
            <a:endParaRPr kumimoji="0" lang="th-TH" sz="1400" b="1" i="0" u="none" strike="noStrike" kern="1200" cap="none" spc="0" normalizeH="0" baseline="0" noProof="0" dirty="0">
              <a:ln>
                <a:noFill/>
              </a:ln>
              <a:solidFill>
                <a:srgbClr val="000080"/>
              </a:solidFill>
              <a:effectLst/>
              <a:uLnTx/>
              <a:uFillTx/>
              <a:latin typeface="ThaiSans Neue" panose="02000000000000000000" pitchFamily="2" charset="-34"/>
              <a:ea typeface="+mn-ea"/>
              <a:cs typeface="ThaiSans Neue" panose="02000000000000000000" pitchFamily="2" charset="-34"/>
            </a:endParaRPr>
          </a:p>
        </p:txBody>
      </p:sp>
      <p:sp>
        <p:nvSpPr>
          <p:cNvPr id="34" name="กล่องข้อความ 33">
            <a:extLst>
              <a:ext uri="{FF2B5EF4-FFF2-40B4-BE49-F238E27FC236}">
                <a16:creationId xmlns:a16="http://schemas.microsoft.com/office/drawing/2014/main" id="{3361430C-8BA4-8C1E-FDA6-4C2C80DDEEC8}"/>
              </a:ext>
            </a:extLst>
          </p:cNvPr>
          <p:cNvSpPr txBox="1"/>
          <p:nvPr/>
        </p:nvSpPr>
        <p:spPr>
          <a:xfrm>
            <a:off x="7242497" y="1861713"/>
            <a:ext cx="1363241" cy="338554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เกิดเหตุ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1,021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 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ครั้ง</a:t>
            </a:r>
          </a:p>
        </p:txBody>
      </p:sp>
      <p:sp>
        <p:nvSpPr>
          <p:cNvPr id="35" name="กล่องข้อความ 34">
            <a:extLst>
              <a:ext uri="{FF2B5EF4-FFF2-40B4-BE49-F238E27FC236}">
                <a16:creationId xmlns:a16="http://schemas.microsoft.com/office/drawing/2014/main" id="{697C3C23-17DE-004B-7E19-C4890733AA07}"/>
              </a:ext>
            </a:extLst>
          </p:cNvPr>
          <p:cNvSpPr txBox="1"/>
          <p:nvPr/>
        </p:nvSpPr>
        <p:spPr>
          <a:xfrm>
            <a:off x="7239354" y="2284503"/>
            <a:ext cx="1517020" cy="287404"/>
          </a:xfrm>
          <a:prstGeom prst="rect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ตาย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27 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ราย (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1.03 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คน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/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วัน)</a:t>
            </a:r>
          </a:p>
        </p:txBody>
      </p:sp>
      <p:sp>
        <p:nvSpPr>
          <p:cNvPr id="36" name="กล่องข้อความ 35">
            <a:extLst>
              <a:ext uri="{FF2B5EF4-FFF2-40B4-BE49-F238E27FC236}">
                <a16:creationId xmlns:a16="http://schemas.microsoft.com/office/drawing/2014/main" id="{DBEFB96F-92B5-5680-8B0F-DBD1B78E28B9}"/>
              </a:ext>
            </a:extLst>
          </p:cNvPr>
          <p:cNvSpPr txBox="1"/>
          <p:nvPr/>
        </p:nvSpPr>
        <p:spPr>
          <a:xfrm>
            <a:off x="5912553" y="2293657"/>
            <a:ext cx="1090769" cy="287404"/>
          </a:xfrm>
          <a:prstGeom prst="rect">
            <a:avLst/>
          </a:prstGeom>
          <a:ln>
            <a:solidFill>
              <a:srgbClr val="FF0066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บาดเจ็บ 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1184 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ราย</a:t>
            </a:r>
          </a:p>
        </p:txBody>
      </p:sp>
      <p:sp>
        <p:nvSpPr>
          <p:cNvPr id="37" name="กล่องข้อความ 36">
            <a:extLst>
              <a:ext uri="{FF2B5EF4-FFF2-40B4-BE49-F238E27FC236}">
                <a16:creationId xmlns:a16="http://schemas.microsoft.com/office/drawing/2014/main" id="{08F2F457-5C66-F333-B849-61F317F729A3}"/>
              </a:ext>
            </a:extLst>
          </p:cNvPr>
          <p:cNvSpPr txBox="1"/>
          <p:nvPr/>
        </p:nvSpPr>
        <p:spPr>
          <a:xfrm>
            <a:off x="5482681" y="2844443"/>
            <a:ext cx="955652" cy="479006"/>
          </a:xfrm>
          <a:prstGeom prst="rect">
            <a:avLst/>
          </a:prstGeom>
          <a:solidFill>
            <a:srgbClr val="FDB5B7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สีแดง 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40 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ราย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 </a:t>
            </a:r>
          </a:p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(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ตาย 6 ราย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)</a:t>
            </a:r>
            <a:endParaRPr kumimoji="0" lang="th-TH" sz="12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aiSans Neue" panose="02000000000000000000" pitchFamily="2" charset="-34"/>
              <a:ea typeface="+mn-ea"/>
              <a:cs typeface="ThaiSans Neue" panose="02000000000000000000" pitchFamily="2" charset="-34"/>
            </a:endParaRPr>
          </a:p>
        </p:txBody>
      </p:sp>
      <p:sp>
        <p:nvSpPr>
          <p:cNvPr id="38" name="กล่องข้อความ 37">
            <a:extLst>
              <a:ext uri="{FF2B5EF4-FFF2-40B4-BE49-F238E27FC236}">
                <a16:creationId xmlns:a16="http://schemas.microsoft.com/office/drawing/2014/main" id="{2D81265C-BECD-B3CE-9E1B-A6805BB78433}"/>
              </a:ext>
            </a:extLst>
          </p:cNvPr>
          <p:cNvSpPr txBox="1"/>
          <p:nvPr/>
        </p:nvSpPr>
        <p:spPr>
          <a:xfrm>
            <a:off x="6632416" y="2844443"/>
            <a:ext cx="955652" cy="46166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สีเหลือง </a:t>
            </a:r>
          </a:p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426 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ราย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rgbClr val="000080"/>
              </a:solidFill>
              <a:effectLst/>
              <a:uLnTx/>
              <a:uFillTx/>
              <a:latin typeface="ThaiSans Neue" panose="02000000000000000000" pitchFamily="2" charset="-34"/>
              <a:ea typeface="+mn-ea"/>
              <a:cs typeface="ThaiSans Neue" panose="02000000000000000000" pitchFamily="2" charset="-34"/>
            </a:endParaRPr>
          </a:p>
        </p:txBody>
      </p:sp>
      <p:sp>
        <p:nvSpPr>
          <p:cNvPr id="39" name="กล่องข้อความ 38">
            <a:extLst>
              <a:ext uri="{FF2B5EF4-FFF2-40B4-BE49-F238E27FC236}">
                <a16:creationId xmlns:a16="http://schemas.microsoft.com/office/drawing/2014/main" id="{D76F62A3-BA8E-24A4-A971-D4766E64F8F3}"/>
              </a:ext>
            </a:extLst>
          </p:cNvPr>
          <p:cNvSpPr txBox="1"/>
          <p:nvPr/>
        </p:nvSpPr>
        <p:spPr>
          <a:xfrm>
            <a:off x="7773360" y="2844443"/>
            <a:ext cx="843107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สีเขียว </a:t>
            </a:r>
          </a:p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724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 ราย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rgbClr val="000080"/>
              </a:solidFill>
              <a:effectLst/>
              <a:uLnTx/>
              <a:uFillTx/>
              <a:latin typeface="ThaiSans Neue" panose="02000000000000000000" pitchFamily="2" charset="-34"/>
              <a:ea typeface="+mn-ea"/>
              <a:cs typeface="ThaiSans Neue" panose="02000000000000000000" pitchFamily="2" charset="-34"/>
            </a:endParaRPr>
          </a:p>
        </p:txBody>
      </p:sp>
      <p:cxnSp>
        <p:nvCxnSpPr>
          <p:cNvPr id="43" name="ลูกศรเชื่อมต่อแบบตรง 42">
            <a:extLst>
              <a:ext uri="{FF2B5EF4-FFF2-40B4-BE49-F238E27FC236}">
                <a16:creationId xmlns:a16="http://schemas.microsoft.com/office/drawing/2014/main" id="{D405A5BC-3BD4-6A88-BC70-BBEDF795193B}"/>
              </a:ext>
            </a:extLst>
          </p:cNvPr>
          <p:cNvCxnSpPr>
            <a:cxnSpLocks/>
            <a:stCxn id="36" idx="2"/>
            <a:endCxn id="37" idx="0"/>
          </p:cNvCxnSpPr>
          <p:nvPr/>
        </p:nvCxnSpPr>
        <p:spPr>
          <a:xfrm flipH="1">
            <a:off x="5960507" y="2581061"/>
            <a:ext cx="497431" cy="263382"/>
          </a:xfrm>
          <a:prstGeom prst="straightConnector1">
            <a:avLst/>
          </a:prstGeom>
          <a:ln>
            <a:solidFill>
              <a:srgbClr val="000099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4" name="ลูกศรเชื่อมต่อแบบตรง 43">
            <a:extLst>
              <a:ext uri="{FF2B5EF4-FFF2-40B4-BE49-F238E27FC236}">
                <a16:creationId xmlns:a16="http://schemas.microsoft.com/office/drawing/2014/main" id="{8CD34287-DA6C-4A23-46EA-E5F5A2241D02}"/>
              </a:ext>
            </a:extLst>
          </p:cNvPr>
          <p:cNvCxnSpPr>
            <a:cxnSpLocks/>
            <a:stCxn id="36" idx="2"/>
            <a:endCxn id="38" idx="0"/>
          </p:cNvCxnSpPr>
          <p:nvPr/>
        </p:nvCxnSpPr>
        <p:spPr>
          <a:xfrm>
            <a:off x="6457938" y="2581061"/>
            <a:ext cx="652304" cy="263382"/>
          </a:xfrm>
          <a:prstGeom prst="straightConnector1">
            <a:avLst/>
          </a:prstGeom>
          <a:ln>
            <a:solidFill>
              <a:srgbClr val="000099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ลูกศรเชื่อมต่อแบบตรง 46">
            <a:extLst>
              <a:ext uri="{FF2B5EF4-FFF2-40B4-BE49-F238E27FC236}">
                <a16:creationId xmlns:a16="http://schemas.microsoft.com/office/drawing/2014/main" id="{6F7E8BC9-6D19-27D5-4F96-1FF812A39E46}"/>
              </a:ext>
            </a:extLst>
          </p:cNvPr>
          <p:cNvCxnSpPr>
            <a:cxnSpLocks/>
            <a:stCxn id="36" idx="2"/>
            <a:endCxn id="39" idx="0"/>
          </p:cNvCxnSpPr>
          <p:nvPr/>
        </p:nvCxnSpPr>
        <p:spPr>
          <a:xfrm>
            <a:off x="6457938" y="2581061"/>
            <a:ext cx="1736976" cy="263382"/>
          </a:xfrm>
          <a:prstGeom prst="straightConnector1">
            <a:avLst/>
          </a:prstGeom>
          <a:ln>
            <a:solidFill>
              <a:srgbClr val="000099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8" name="สามเหลี่ยมมุมฉาก 57">
            <a:extLst>
              <a:ext uri="{FF2B5EF4-FFF2-40B4-BE49-F238E27FC236}">
                <a16:creationId xmlns:a16="http://schemas.microsoft.com/office/drawing/2014/main" id="{34733E9C-F898-B8B6-DDB2-0C8D607A2522}"/>
              </a:ext>
            </a:extLst>
          </p:cNvPr>
          <p:cNvSpPr/>
          <p:nvPr/>
        </p:nvSpPr>
        <p:spPr>
          <a:xfrm rot="2702302">
            <a:off x="5586121" y="1943265"/>
            <a:ext cx="169782" cy="169555"/>
          </a:xfrm>
          <a:prstGeom prst="rt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59" name="กล่องข้อความ 58">
            <a:extLst>
              <a:ext uri="{FF2B5EF4-FFF2-40B4-BE49-F238E27FC236}">
                <a16:creationId xmlns:a16="http://schemas.microsoft.com/office/drawing/2014/main" id="{6B6563B0-807F-A13E-7C4B-7C13354F74D0}"/>
              </a:ext>
            </a:extLst>
          </p:cNvPr>
          <p:cNvSpPr txBox="1"/>
          <p:nvPr/>
        </p:nvSpPr>
        <p:spPr>
          <a:xfrm>
            <a:off x="5378939" y="3328805"/>
            <a:ext cx="15836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*EMS 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ส่ง 23ราย (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57%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)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rgbClr val="000080"/>
              </a:solidFill>
              <a:effectLst/>
              <a:uLnTx/>
              <a:uFillTx/>
              <a:latin typeface="ThaiSans Neue" panose="02000000000000000000" pitchFamily="2" charset="-34"/>
              <a:ea typeface="+mn-ea"/>
              <a:cs typeface="ThaiSans Neue" panose="02000000000000000000" pitchFamily="2" charset="-34"/>
            </a:endParaRPr>
          </a:p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อาสา ส่ง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17 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ราย (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43%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)</a:t>
            </a:r>
          </a:p>
        </p:txBody>
      </p:sp>
      <p:sp>
        <p:nvSpPr>
          <p:cNvPr id="60" name="กล่องข้อความ 59">
            <a:extLst>
              <a:ext uri="{FF2B5EF4-FFF2-40B4-BE49-F238E27FC236}">
                <a16:creationId xmlns:a16="http://schemas.microsoft.com/office/drawing/2014/main" id="{882C7E66-B4FD-77E2-3B6C-C98F360E147F}"/>
              </a:ext>
            </a:extLst>
          </p:cNvPr>
          <p:cNvSpPr txBox="1"/>
          <p:nvPr/>
        </p:nvSpPr>
        <p:spPr>
          <a:xfrm>
            <a:off x="7246479" y="3372593"/>
            <a:ext cx="16512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**EMS 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นำส่งทั้งหมด ร้อยละ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54</a:t>
            </a:r>
          </a:p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1" i="0" u="none" strike="noStrike" kern="1200" cap="none" spc="0" normalizeH="0" baseline="0" noProof="0" dirty="0">
              <a:ln>
                <a:noFill/>
              </a:ln>
              <a:solidFill>
                <a:srgbClr val="000080"/>
              </a:solidFill>
              <a:effectLst/>
              <a:uLnTx/>
              <a:uFillTx/>
              <a:latin typeface="ThaiSans Neue" panose="02000000000000000000" pitchFamily="2" charset="-34"/>
              <a:ea typeface="+mn-ea"/>
              <a:cs typeface="ThaiSans Neue" panose="02000000000000000000" pitchFamily="2" charset="-34"/>
            </a:endParaRPr>
          </a:p>
        </p:txBody>
      </p:sp>
      <p:sp>
        <p:nvSpPr>
          <p:cNvPr id="31" name="สี่เหลี่ยมผืนผ้ามุมมน 30">
            <a:extLst>
              <a:ext uri="{FF2B5EF4-FFF2-40B4-BE49-F238E27FC236}">
                <a16:creationId xmlns:a16="http://schemas.microsoft.com/office/drawing/2014/main" id="{5D6CC95C-A5E7-3DF4-D6E5-22C7DAB8AD6D}"/>
              </a:ext>
            </a:extLst>
          </p:cNvPr>
          <p:cNvSpPr/>
          <p:nvPr/>
        </p:nvSpPr>
        <p:spPr>
          <a:xfrm>
            <a:off x="129698" y="4581364"/>
            <a:ext cx="4971985" cy="2064150"/>
          </a:xfrm>
          <a:prstGeom prst="roundRect">
            <a:avLst>
              <a:gd name="adj" fmla="val 4845"/>
            </a:avLst>
          </a:prstGeom>
          <a:solidFill>
            <a:schemeClr val="bg1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61" name="กล่องข้อความ 60">
            <a:extLst>
              <a:ext uri="{FF2B5EF4-FFF2-40B4-BE49-F238E27FC236}">
                <a16:creationId xmlns:a16="http://schemas.microsoft.com/office/drawing/2014/main" id="{E86A9036-4137-CC6F-254E-65EA6AFB0C76}"/>
              </a:ext>
            </a:extLst>
          </p:cNvPr>
          <p:cNvSpPr txBox="1"/>
          <p:nvPr/>
        </p:nvSpPr>
        <p:spPr>
          <a:xfrm>
            <a:off x="840687" y="5082716"/>
            <a:ext cx="480575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2559</a:t>
            </a:r>
            <a:endParaRPr kumimoji="0" lang="th-TH" sz="1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aiSans Neue" panose="02000000000000000000" pitchFamily="2" charset="-34"/>
              <a:ea typeface="+mn-ea"/>
              <a:cs typeface="ThaiSans Neue" panose="02000000000000000000" pitchFamily="2" charset="-34"/>
            </a:endParaRPr>
          </a:p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424</a:t>
            </a:r>
          </a:p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000080"/>
              </a:solidFill>
              <a:effectLst/>
              <a:uLnTx/>
              <a:uFillTx/>
              <a:latin typeface="ThaiSans Neue" panose="02000000000000000000" pitchFamily="2" charset="-34"/>
              <a:ea typeface="+mn-ea"/>
              <a:cs typeface="ThaiSans Neue" panose="02000000000000000000" pitchFamily="2" charset="-34"/>
            </a:endParaRPr>
          </a:p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35.42</a:t>
            </a:r>
          </a:p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000080"/>
              </a:solidFill>
              <a:effectLst/>
              <a:uLnTx/>
              <a:uFillTx/>
              <a:latin typeface="ThaiSans Neue" panose="02000000000000000000" pitchFamily="2" charset="-34"/>
              <a:ea typeface="+mn-ea"/>
              <a:cs typeface="ThaiSans Neue" panose="02000000000000000000" pitchFamily="2" charset="-34"/>
            </a:endParaRPr>
          </a:p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1.16</a:t>
            </a:r>
          </a:p>
        </p:txBody>
      </p:sp>
      <p:sp>
        <p:nvSpPr>
          <p:cNvPr id="68" name="กล่องข้อความ 67">
            <a:extLst>
              <a:ext uri="{FF2B5EF4-FFF2-40B4-BE49-F238E27FC236}">
                <a16:creationId xmlns:a16="http://schemas.microsoft.com/office/drawing/2014/main" id="{68A28680-DD44-5184-FE50-1A43497F968A}"/>
              </a:ext>
            </a:extLst>
          </p:cNvPr>
          <p:cNvSpPr txBox="1"/>
          <p:nvPr/>
        </p:nvSpPr>
        <p:spPr>
          <a:xfrm>
            <a:off x="138932" y="5330616"/>
            <a:ext cx="787112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คนต่อปี</a:t>
            </a:r>
          </a:p>
          <a:p>
            <a:pPr marL="0" marR="0" lvl="0" indent="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000" b="1" i="0" u="none" strike="noStrike" kern="1200" cap="none" spc="0" normalizeH="0" baseline="0" noProof="0" dirty="0">
              <a:ln>
                <a:noFill/>
              </a:ln>
              <a:solidFill>
                <a:srgbClr val="000080"/>
              </a:solidFill>
              <a:effectLst/>
              <a:uLnTx/>
              <a:uFillTx/>
              <a:latin typeface="ThaiSans Neue" panose="02000000000000000000" pitchFamily="2" charset="-34"/>
              <a:ea typeface="+mn-ea"/>
              <a:cs typeface="ThaiSans Neue" panose="02000000000000000000" pitchFamily="2" charset="-34"/>
            </a:endParaRPr>
          </a:p>
          <a:p>
            <a:pPr marL="0" marR="0" lvl="0" indent="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คนต่อเดือน</a:t>
            </a:r>
          </a:p>
          <a:p>
            <a:pPr marL="0" marR="0" lvl="0" indent="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000" b="1" i="0" u="none" strike="noStrike" kern="1200" cap="none" spc="0" normalizeH="0" baseline="0" noProof="0" dirty="0">
              <a:ln>
                <a:noFill/>
              </a:ln>
              <a:solidFill>
                <a:srgbClr val="000080"/>
              </a:solidFill>
              <a:effectLst/>
              <a:uLnTx/>
              <a:uFillTx/>
              <a:latin typeface="ThaiSans Neue" panose="02000000000000000000" pitchFamily="2" charset="-34"/>
              <a:ea typeface="+mn-ea"/>
              <a:cs typeface="ThaiSans Neue" panose="02000000000000000000" pitchFamily="2" charset="-34"/>
            </a:endParaRPr>
          </a:p>
          <a:p>
            <a:pPr marL="0" marR="0" lvl="0" indent="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คนต่อวัน</a:t>
            </a:r>
          </a:p>
        </p:txBody>
      </p:sp>
      <p:sp>
        <p:nvSpPr>
          <p:cNvPr id="69" name="กล่องข้อความ 68">
            <a:extLst>
              <a:ext uri="{FF2B5EF4-FFF2-40B4-BE49-F238E27FC236}">
                <a16:creationId xmlns:a16="http://schemas.microsoft.com/office/drawing/2014/main" id="{2CC93AAA-80BE-100E-0851-F53730319669}"/>
              </a:ext>
            </a:extLst>
          </p:cNvPr>
          <p:cNvSpPr txBox="1"/>
          <p:nvPr/>
        </p:nvSpPr>
        <p:spPr>
          <a:xfrm>
            <a:off x="1225335" y="5077740"/>
            <a:ext cx="574499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2560</a:t>
            </a:r>
            <a:endParaRPr kumimoji="0" lang="th-TH" sz="1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aiSans Neue" panose="02000000000000000000" pitchFamily="2" charset="-34"/>
              <a:ea typeface="+mn-ea"/>
              <a:cs typeface="ThaiSans Neue" panose="02000000000000000000" pitchFamily="2" charset="-34"/>
            </a:endParaRPr>
          </a:p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476</a:t>
            </a:r>
          </a:p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000080"/>
              </a:solidFill>
              <a:effectLst/>
              <a:uLnTx/>
              <a:uFillTx/>
              <a:latin typeface="ThaiSans Neue" panose="02000000000000000000" pitchFamily="2" charset="-34"/>
              <a:ea typeface="+mn-ea"/>
              <a:cs typeface="ThaiSans Neue" panose="02000000000000000000" pitchFamily="2" charset="-34"/>
            </a:endParaRPr>
          </a:p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39.67</a:t>
            </a:r>
          </a:p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000080"/>
              </a:solidFill>
              <a:effectLst/>
              <a:uLnTx/>
              <a:uFillTx/>
              <a:latin typeface="ThaiSans Neue" panose="02000000000000000000" pitchFamily="2" charset="-34"/>
              <a:ea typeface="+mn-ea"/>
              <a:cs typeface="ThaiSans Neue" panose="02000000000000000000" pitchFamily="2" charset="-34"/>
            </a:endParaRPr>
          </a:p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1.30</a:t>
            </a:r>
          </a:p>
        </p:txBody>
      </p:sp>
      <p:sp>
        <p:nvSpPr>
          <p:cNvPr id="70" name="กล่องข้อความ 69">
            <a:extLst>
              <a:ext uri="{FF2B5EF4-FFF2-40B4-BE49-F238E27FC236}">
                <a16:creationId xmlns:a16="http://schemas.microsoft.com/office/drawing/2014/main" id="{E85027C1-9D51-3196-F3B4-C6399ED14C50}"/>
              </a:ext>
            </a:extLst>
          </p:cNvPr>
          <p:cNvSpPr txBox="1"/>
          <p:nvPr/>
        </p:nvSpPr>
        <p:spPr>
          <a:xfrm>
            <a:off x="1747951" y="5072206"/>
            <a:ext cx="594182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2561</a:t>
            </a:r>
            <a:endParaRPr kumimoji="0" lang="th-TH" sz="1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aiSans Neue" panose="02000000000000000000" pitchFamily="2" charset="-34"/>
              <a:ea typeface="+mn-ea"/>
              <a:cs typeface="ThaiSans Neue" panose="02000000000000000000" pitchFamily="2" charset="-34"/>
            </a:endParaRPr>
          </a:p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397</a:t>
            </a:r>
          </a:p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000080"/>
              </a:solidFill>
              <a:effectLst/>
              <a:uLnTx/>
              <a:uFillTx/>
              <a:latin typeface="ThaiSans Neue" panose="02000000000000000000" pitchFamily="2" charset="-34"/>
              <a:ea typeface="+mn-ea"/>
              <a:cs typeface="ThaiSans Neue" panose="02000000000000000000" pitchFamily="2" charset="-34"/>
            </a:endParaRPr>
          </a:p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33.08</a:t>
            </a:r>
          </a:p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000080"/>
              </a:solidFill>
              <a:effectLst/>
              <a:uLnTx/>
              <a:uFillTx/>
              <a:latin typeface="ThaiSans Neue" panose="02000000000000000000" pitchFamily="2" charset="-34"/>
              <a:ea typeface="+mn-ea"/>
              <a:cs typeface="ThaiSans Neue" panose="02000000000000000000" pitchFamily="2" charset="-34"/>
            </a:endParaRPr>
          </a:p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1.09</a:t>
            </a:r>
          </a:p>
        </p:txBody>
      </p:sp>
      <p:sp>
        <p:nvSpPr>
          <p:cNvPr id="71" name="กล่องข้อความ 70">
            <a:extLst>
              <a:ext uri="{FF2B5EF4-FFF2-40B4-BE49-F238E27FC236}">
                <a16:creationId xmlns:a16="http://schemas.microsoft.com/office/drawing/2014/main" id="{22C48CC4-188F-A8C3-E90B-93818C0ED94D}"/>
              </a:ext>
            </a:extLst>
          </p:cNvPr>
          <p:cNvSpPr txBox="1"/>
          <p:nvPr/>
        </p:nvSpPr>
        <p:spPr>
          <a:xfrm>
            <a:off x="2245959" y="5072484"/>
            <a:ext cx="594182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2562</a:t>
            </a:r>
            <a:endParaRPr kumimoji="0" lang="th-TH" sz="1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aiSans Neue" panose="02000000000000000000" pitchFamily="2" charset="-34"/>
              <a:ea typeface="+mn-ea"/>
              <a:cs typeface="ThaiSans Neue" panose="02000000000000000000" pitchFamily="2" charset="-34"/>
            </a:endParaRPr>
          </a:p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409</a:t>
            </a:r>
          </a:p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000080"/>
              </a:solidFill>
              <a:effectLst/>
              <a:uLnTx/>
              <a:uFillTx/>
              <a:latin typeface="ThaiSans Neue" panose="02000000000000000000" pitchFamily="2" charset="-34"/>
              <a:ea typeface="+mn-ea"/>
              <a:cs typeface="ThaiSans Neue" panose="02000000000000000000" pitchFamily="2" charset="-34"/>
            </a:endParaRPr>
          </a:p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34.08</a:t>
            </a:r>
          </a:p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000080"/>
              </a:solidFill>
              <a:effectLst/>
              <a:uLnTx/>
              <a:uFillTx/>
              <a:latin typeface="ThaiSans Neue" panose="02000000000000000000" pitchFamily="2" charset="-34"/>
              <a:ea typeface="+mn-ea"/>
              <a:cs typeface="ThaiSans Neue" panose="02000000000000000000" pitchFamily="2" charset="-34"/>
            </a:endParaRPr>
          </a:p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1.12</a:t>
            </a:r>
          </a:p>
        </p:txBody>
      </p:sp>
      <p:sp>
        <p:nvSpPr>
          <p:cNvPr id="72" name="กล่องข้อความ 71">
            <a:extLst>
              <a:ext uri="{FF2B5EF4-FFF2-40B4-BE49-F238E27FC236}">
                <a16:creationId xmlns:a16="http://schemas.microsoft.com/office/drawing/2014/main" id="{DEC0CEFC-BD66-88C8-15F1-E0C66B7E1F57}"/>
              </a:ext>
            </a:extLst>
          </p:cNvPr>
          <p:cNvSpPr txBox="1"/>
          <p:nvPr/>
        </p:nvSpPr>
        <p:spPr>
          <a:xfrm>
            <a:off x="2766571" y="5072206"/>
            <a:ext cx="594182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2563</a:t>
            </a:r>
            <a:endParaRPr kumimoji="0" lang="th-TH" sz="1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aiSans Neue" panose="02000000000000000000" pitchFamily="2" charset="-34"/>
              <a:ea typeface="+mn-ea"/>
              <a:cs typeface="ThaiSans Neue" panose="02000000000000000000" pitchFamily="2" charset="-34"/>
            </a:endParaRPr>
          </a:p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395</a:t>
            </a:r>
          </a:p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000080"/>
              </a:solidFill>
              <a:effectLst/>
              <a:uLnTx/>
              <a:uFillTx/>
              <a:latin typeface="ThaiSans Neue" panose="02000000000000000000" pitchFamily="2" charset="-34"/>
              <a:ea typeface="+mn-ea"/>
              <a:cs typeface="ThaiSans Neue" panose="02000000000000000000" pitchFamily="2" charset="-34"/>
            </a:endParaRPr>
          </a:p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32.92</a:t>
            </a:r>
          </a:p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000080"/>
              </a:solidFill>
              <a:effectLst/>
              <a:uLnTx/>
              <a:uFillTx/>
              <a:latin typeface="ThaiSans Neue" panose="02000000000000000000" pitchFamily="2" charset="-34"/>
              <a:ea typeface="+mn-ea"/>
              <a:cs typeface="ThaiSans Neue" panose="02000000000000000000" pitchFamily="2" charset="-34"/>
            </a:endParaRPr>
          </a:p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1.08</a:t>
            </a:r>
          </a:p>
        </p:txBody>
      </p:sp>
      <p:sp>
        <p:nvSpPr>
          <p:cNvPr id="73" name="กล่องข้อความ 72">
            <a:extLst>
              <a:ext uri="{FF2B5EF4-FFF2-40B4-BE49-F238E27FC236}">
                <a16:creationId xmlns:a16="http://schemas.microsoft.com/office/drawing/2014/main" id="{9A694AB9-BB69-1482-819D-5711F1B2CE12}"/>
              </a:ext>
            </a:extLst>
          </p:cNvPr>
          <p:cNvSpPr txBox="1"/>
          <p:nvPr/>
        </p:nvSpPr>
        <p:spPr>
          <a:xfrm>
            <a:off x="3244701" y="5072206"/>
            <a:ext cx="594182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2564</a:t>
            </a:r>
            <a:endParaRPr kumimoji="0" lang="th-TH" sz="1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aiSans Neue" panose="02000000000000000000" pitchFamily="2" charset="-34"/>
              <a:ea typeface="+mn-ea"/>
              <a:cs typeface="ThaiSans Neue" panose="02000000000000000000" pitchFamily="2" charset="-34"/>
            </a:endParaRPr>
          </a:p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323</a:t>
            </a:r>
          </a:p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000080"/>
              </a:solidFill>
              <a:effectLst/>
              <a:uLnTx/>
              <a:uFillTx/>
              <a:latin typeface="ThaiSans Neue" panose="02000000000000000000" pitchFamily="2" charset="-34"/>
              <a:ea typeface="+mn-ea"/>
              <a:cs typeface="ThaiSans Neue" panose="02000000000000000000" pitchFamily="2" charset="-34"/>
            </a:endParaRPr>
          </a:p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26.29</a:t>
            </a:r>
          </a:p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000080"/>
              </a:solidFill>
              <a:effectLst/>
              <a:uLnTx/>
              <a:uFillTx/>
              <a:latin typeface="ThaiSans Neue" panose="02000000000000000000" pitchFamily="2" charset="-34"/>
              <a:ea typeface="+mn-ea"/>
              <a:cs typeface="ThaiSans Neue" panose="02000000000000000000" pitchFamily="2" charset="-34"/>
            </a:endParaRPr>
          </a:p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0.88</a:t>
            </a:r>
          </a:p>
        </p:txBody>
      </p:sp>
      <p:sp>
        <p:nvSpPr>
          <p:cNvPr id="74" name="กล่องข้อความ 73">
            <a:extLst>
              <a:ext uri="{FF2B5EF4-FFF2-40B4-BE49-F238E27FC236}">
                <a16:creationId xmlns:a16="http://schemas.microsoft.com/office/drawing/2014/main" id="{48A9E0ED-7131-69FB-3CFE-7B708E41D27D}"/>
              </a:ext>
            </a:extLst>
          </p:cNvPr>
          <p:cNvSpPr txBox="1"/>
          <p:nvPr/>
        </p:nvSpPr>
        <p:spPr>
          <a:xfrm>
            <a:off x="3701805" y="5061696"/>
            <a:ext cx="594182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2565</a:t>
            </a:r>
            <a:endParaRPr kumimoji="0" lang="th-TH" sz="1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aiSans Neue" panose="02000000000000000000" pitchFamily="2" charset="-34"/>
              <a:ea typeface="+mn-ea"/>
              <a:cs typeface="ThaiSans Neue" panose="02000000000000000000" pitchFamily="2" charset="-34"/>
            </a:endParaRPr>
          </a:p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363</a:t>
            </a:r>
          </a:p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000080"/>
              </a:solidFill>
              <a:effectLst/>
              <a:uLnTx/>
              <a:uFillTx/>
              <a:latin typeface="ThaiSans Neue" panose="02000000000000000000" pitchFamily="2" charset="-34"/>
              <a:ea typeface="+mn-ea"/>
              <a:cs typeface="ThaiSans Neue" panose="02000000000000000000" pitchFamily="2" charset="-34"/>
            </a:endParaRPr>
          </a:p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30.25</a:t>
            </a:r>
          </a:p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000080"/>
              </a:solidFill>
              <a:effectLst/>
              <a:uLnTx/>
              <a:uFillTx/>
              <a:latin typeface="ThaiSans Neue" panose="02000000000000000000" pitchFamily="2" charset="-34"/>
              <a:ea typeface="+mn-ea"/>
              <a:cs typeface="ThaiSans Neue" panose="02000000000000000000" pitchFamily="2" charset="-34"/>
            </a:endParaRPr>
          </a:p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0.99</a:t>
            </a:r>
          </a:p>
        </p:txBody>
      </p:sp>
      <p:sp>
        <p:nvSpPr>
          <p:cNvPr id="75" name="กล่องข้อความ 74">
            <a:extLst>
              <a:ext uri="{FF2B5EF4-FFF2-40B4-BE49-F238E27FC236}">
                <a16:creationId xmlns:a16="http://schemas.microsoft.com/office/drawing/2014/main" id="{CCA78C95-5A61-3C59-BA0E-E0492AF507DB}"/>
              </a:ext>
            </a:extLst>
          </p:cNvPr>
          <p:cNvSpPr txBox="1"/>
          <p:nvPr/>
        </p:nvSpPr>
        <p:spPr>
          <a:xfrm>
            <a:off x="4127376" y="5061696"/>
            <a:ext cx="594182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2566</a:t>
            </a:r>
            <a:endParaRPr kumimoji="0" lang="th-TH" sz="1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aiSans Neue" panose="02000000000000000000" pitchFamily="2" charset="-34"/>
              <a:ea typeface="+mn-ea"/>
              <a:cs typeface="ThaiSans Neue" panose="02000000000000000000" pitchFamily="2" charset="-34"/>
            </a:endParaRPr>
          </a:p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296</a:t>
            </a:r>
          </a:p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000080"/>
              </a:solidFill>
              <a:effectLst/>
              <a:uLnTx/>
              <a:uFillTx/>
              <a:latin typeface="ThaiSans Neue" panose="02000000000000000000" pitchFamily="2" charset="-34"/>
              <a:ea typeface="+mn-ea"/>
              <a:cs typeface="ThaiSans Neue" panose="02000000000000000000" pitchFamily="2" charset="-34"/>
            </a:endParaRPr>
          </a:p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24.00</a:t>
            </a:r>
          </a:p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000080"/>
              </a:solidFill>
              <a:effectLst/>
              <a:uLnTx/>
              <a:uFillTx/>
              <a:latin typeface="ThaiSans Neue" panose="02000000000000000000" pitchFamily="2" charset="-34"/>
              <a:ea typeface="+mn-ea"/>
              <a:cs typeface="ThaiSans Neue" panose="02000000000000000000" pitchFamily="2" charset="-34"/>
            </a:endParaRPr>
          </a:p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081</a:t>
            </a:r>
          </a:p>
        </p:txBody>
      </p:sp>
      <p:sp>
        <p:nvSpPr>
          <p:cNvPr id="76" name="กล่องข้อความ 75">
            <a:extLst>
              <a:ext uri="{FF2B5EF4-FFF2-40B4-BE49-F238E27FC236}">
                <a16:creationId xmlns:a16="http://schemas.microsoft.com/office/drawing/2014/main" id="{370A7C08-E1C0-5E42-BC08-37BE6D2B81D2}"/>
              </a:ext>
            </a:extLst>
          </p:cNvPr>
          <p:cNvSpPr txBox="1"/>
          <p:nvPr/>
        </p:nvSpPr>
        <p:spPr>
          <a:xfrm>
            <a:off x="4521446" y="5049170"/>
            <a:ext cx="594182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2567</a:t>
            </a:r>
            <a:endParaRPr kumimoji="0" lang="th-TH" sz="1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aiSans Neue" panose="02000000000000000000" pitchFamily="2" charset="-34"/>
              <a:ea typeface="+mn-ea"/>
              <a:cs typeface="ThaiSans Neue" panose="02000000000000000000" pitchFamily="2" charset="-34"/>
            </a:endParaRPr>
          </a:p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275</a:t>
            </a:r>
          </a:p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000080"/>
              </a:solidFill>
              <a:effectLst/>
              <a:uLnTx/>
              <a:uFillTx/>
              <a:latin typeface="ThaiSans Neue" panose="02000000000000000000" pitchFamily="2" charset="-34"/>
              <a:ea typeface="+mn-ea"/>
              <a:cs typeface="ThaiSans Neue" panose="02000000000000000000" pitchFamily="2" charset="-34"/>
            </a:endParaRPr>
          </a:p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26.70</a:t>
            </a:r>
          </a:p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000080"/>
              </a:solidFill>
              <a:effectLst/>
              <a:uLnTx/>
              <a:uFillTx/>
              <a:latin typeface="ThaiSans Neue" panose="02000000000000000000" pitchFamily="2" charset="-34"/>
              <a:ea typeface="+mn-ea"/>
              <a:cs typeface="ThaiSans Neue" panose="02000000000000000000" pitchFamily="2" charset="-34"/>
            </a:endParaRPr>
          </a:p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0.89</a:t>
            </a:r>
          </a:p>
        </p:txBody>
      </p:sp>
      <p:sp>
        <p:nvSpPr>
          <p:cNvPr id="77" name="กล่องข้อความ 76">
            <a:extLst>
              <a:ext uri="{FF2B5EF4-FFF2-40B4-BE49-F238E27FC236}">
                <a16:creationId xmlns:a16="http://schemas.microsoft.com/office/drawing/2014/main" id="{19497292-DDE9-687F-8B3B-4C5D16E22E91}"/>
              </a:ext>
            </a:extLst>
          </p:cNvPr>
          <p:cNvSpPr txBox="1"/>
          <p:nvPr/>
        </p:nvSpPr>
        <p:spPr>
          <a:xfrm>
            <a:off x="708492" y="4652668"/>
            <a:ext cx="43861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จำนวนผู้บาดเจ็บทั้งหมด พ.ศ. 25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59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–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25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67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 (ณ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26 </a:t>
            </a:r>
            <a:r>
              <a:rPr kumimoji="0" lang="th-TH" sz="1800" b="1" i="0" u="none" strike="noStrike" kern="1200" cap="none" spc="0" normalizeH="0" baseline="0" noProof="0" dirty="0" err="1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พ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.</a:t>
            </a:r>
            <a:r>
              <a:rPr kumimoji="0" lang="th-TH" sz="1800" b="1" i="0" u="none" strike="noStrike" kern="1200" cap="none" spc="0" normalizeH="0" baseline="0" noProof="0" dirty="0" err="1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ย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.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67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)</a:t>
            </a:r>
          </a:p>
        </p:txBody>
      </p:sp>
      <p:sp>
        <p:nvSpPr>
          <p:cNvPr id="79" name="กล่องข้อความ 78">
            <a:extLst>
              <a:ext uri="{FF2B5EF4-FFF2-40B4-BE49-F238E27FC236}">
                <a16:creationId xmlns:a16="http://schemas.microsoft.com/office/drawing/2014/main" id="{97E0DD8E-3F0C-7F4C-A1D5-AB93F108A31A}"/>
              </a:ext>
            </a:extLst>
          </p:cNvPr>
          <p:cNvSpPr txBox="1"/>
          <p:nvPr/>
        </p:nvSpPr>
        <p:spPr>
          <a:xfrm>
            <a:off x="5414507" y="3780916"/>
            <a:ext cx="3519428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 err="1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คาดการณ์เหลือ</a:t>
            </a: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 35 </a:t>
            </a:r>
            <a:r>
              <a:rPr kumimoji="0" lang="en-US" sz="1000" b="1" i="0" u="none" strike="noStrike" kern="1200" cap="none" spc="0" normalizeH="0" baseline="0" noProof="0" dirty="0" err="1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วัน</a:t>
            </a:r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000080"/>
              </a:solidFill>
              <a:effectLst/>
              <a:uLnTx/>
              <a:uFillTx/>
              <a:latin typeface="ThaiSans Neue" panose="02000000000000000000" pitchFamily="2" charset="-34"/>
              <a:ea typeface="+mn-ea"/>
              <a:cs typeface="ThaiSans Neue" panose="02000000000000000000" pitchFamily="2" charset="-34"/>
            </a:endParaRPr>
          </a:p>
          <a:p>
            <a:pPr marL="0" marR="0" lvl="0" indent="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 err="1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เสียชีวิตวันละ</a:t>
            </a: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 0.89 </a:t>
            </a:r>
            <a:r>
              <a:rPr kumimoji="0" lang="en-US" sz="1000" b="1" i="0" u="none" strike="noStrike" kern="1200" cap="none" spc="0" normalizeH="0" baseline="0" noProof="0" dirty="0" err="1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คน</a:t>
            </a: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 </a:t>
            </a: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*35วัน</a:t>
            </a: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 =</a:t>
            </a: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 </a:t>
            </a: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31</a:t>
            </a: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 คน </a:t>
            </a:r>
          </a:p>
          <a:p>
            <a:pPr marL="0" marR="0" lvl="0" indent="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500" b="1" i="0" u="none" strike="noStrike" kern="1200" cap="none" spc="0" normalizeH="0" baseline="0" noProof="0" dirty="0">
              <a:ln>
                <a:noFill/>
              </a:ln>
              <a:solidFill>
                <a:srgbClr val="000080"/>
              </a:solidFill>
              <a:effectLst/>
              <a:uLnTx/>
              <a:uFillTx/>
              <a:latin typeface="ThaiSans Neue" panose="02000000000000000000" pitchFamily="2" charset="-34"/>
              <a:ea typeface="+mn-ea"/>
              <a:cs typeface="ThaiSans Neue" panose="02000000000000000000" pitchFamily="2" charset="-34"/>
            </a:endParaRPr>
          </a:p>
          <a:p>
            <a:pPr marL="0" marR="0" lvl="0" indent="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   </a:t>
            </a:r>
            <a:r>
              <a:rPr kumimoji="0" lang="en-US" sz="1100" b="1" i="0" u="sng" strike="noStrike" kern="1200" cap="none" spc="0" normalizeH="0" baseline="0" noProof="0" dirty="0" err="1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คาดการณ์ทั้งปี</a:t>
            </a:r>
            <a:r>
              <a:rPr kumimoji="0" lang="en-US" sz="1100" b="1" i="0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 </a:t>
            </a:r>
            <a:r>
              <a:rPr kumimoji="0" lang="th-TH" sz="1100" b="1" i="0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 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294 + 31 = 325 </a:t>
            </a:r>
            <a:r>
              <a:rPr kumimoji="0" lang="en-US" sz="1100" b="1" i="0" u="none" strike="noStrike" kern="1200" cap="none" spc="0" normalizeH="0" baseline="0" noProof="0" dirty="0" err="1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คน</a:t>
            </a:r>
            <a:r>
              <a:rPr lang="th-TH" sz="1100" b="1" dirty="0">
                <a:solidFill>
                  <a:srgbClr val="000080"/>
                </a:solidFill>
                <a:latin typeface="ThaiSans Neue" panose="02000000000000000000" pitchFamily="2" charset="-34"/>
                <a:cs typeface="ThaiSans Neue" panose="02000000000000000000" pitchFamily="2" charset="-34"/>
              </a:rPr>
              <a:t> </a:t>
            </a: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(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20.85 </a:t>
            </a:r>
            <a:r>
              <a:rPr kumimoji="0" lang="en-US" sz="1100" b="1" i="0" u="none" strike="noStrike" kern="1200" cap="none" spc="0" normalizeH="0" baseline="0" noProof="0" dirty="0" err="1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ต่อ</a:t>
            </a: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แสน </a:t>
            </a:r>
            <a:r>
              <a:rPr kumimoji="0" lang="th-TH" sz="1100" b="1" i="0" u="none" strike="noStrike" kern="1200" cap="none" spc="0" normalizeH="0" baseline="0" noProof="0" dirty="0" err="1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ปชช</a:t>
            </a: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,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 27 </a:t>
            </a:r>
            <a:r>
              <a:rPr kumimoji="0" lang="en-US" sz="1100" b="1" i="0" u="none" strike="noStrike" kern="1200" cap="none" spc="0" normalizeH="0" baseline="0" noProof="0" dirty="0" err="1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คนต่อเดือน</a:t>
            </a: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)</a:t>
            </a:r>
            <a:endParaRPr kumimoji="0" lang="en-US" sz="1100" b="1" i="0" u="none" strike="noStrike" kern="1200" cap="none" spc="0" normalizeH="0" baseline="0" noProof="0" dirty="0">
              <a:ln>
                <a:noFill/>
              </a:ln>
              <a:solidFill>
                <a:srgbClr val="000080"/>
              </a:solidFill>
              <a:effectLst/>
              <a:uLnTx/>
              <a:uFillTx/>
              <a:latin typeface="ThaiSans Neue" panose="02000000000000000000" pitchFamily="2" charset="-34"/>
              <a:ea typeface="+mn-ea"/>
              <a:cs typeface="ThaiSans Neue" panose="02000000000000000000" pitchFamily="2" charset="-34"/>
            </a:endParaRPr>
          </a:p>
        </p:txBody>
      </p:sp>
      <p:sp>
        <p:nvSpPr>
          <p:cNvPr id="10" name="สามเหลี่ยมมุมฉาก 9">
            <a:extLst>
              <a:ext uri="{FF2B5EF4-FFF2-40B4-BE49-F238E27FC236}">
                <a16:creationId xmlns:a16="http://schemas.microsoft.com/office/drawing/2014/main" id="{196CD8DF-3040-6FAE-59EF-EB69DC3CE4AC}"/>
              </a:ext>
            </a:extLst>
          </p:cNvPr>
          <p:cNvSpPr/>
          <p:nvPr/>
        </p:nvSpPr>
        <p:spPr>
          <a:xfrm rot="13532589">
            <a:off x="7017751" y="1938769"/>
            <a:ext cx="169782" cy="169555"/>
          </a:xfrm>
          <a:prstGeom prst="rt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pic>
        <p:nvPicPr>
          <p:cNvPr id="50" name="กราฟิก 49" descr="มอเตอร์ไซค์ ด้วยสีเติมแบบทึบ">
            <a:extLst>
              <a:ext uri="{FF2B5EF4-FFF2-40B4-BE49-F238E27FC236}">
                <a16:creationId xmlns:a16="http://schemas.microsoft.com/office/drawing/2014/main" id="{44466325-EBA9-BD3E-F2A1-BECE77197B3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024697" y="4817772"/>
            <a:ext cx="356988" cy="356988"/>
          </a:xfrm>
          <a:prstGeom prst="rect">
            <a:avLst/>
          </a:prstGeom>
        </p:spPr>
      </p:pic>
      <p:pic>
        <p:nvPicPr>
          <p:cNvPr id="52" name="กราฟิก 51" descr="สายสะพาย ด้วยสีเติมแบบทึบ">
            <a:extLst>
              <a:ext uri="{FF2B5EF4-FFF2-40B4-BE49-F238E27FC236}">
                <a16:creationId xmlns:a16="http://schemas.microsoft.com/office/drawing/2014/main" id="{7267E69E-8154-4229-514C-1FD5138C1F5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10948" y="4848225"/>
            <a:ext cx="497544" cy="497544"/>
          </a:xfrm>
          <a:prstGeom prst="rect">
            <a:avLst/>
          </a:prstGeom>
        </p:spPr>
      </p:pic>
      <p:pic>
        <p:nvPicPr>
          <p:cNvPr id="54" name="กราฟิก 53" descr="เค้าร่างหน้าร้องไห้ ด้วยสีเติมแบบทึบ">
            <a:extLst>
              <a:ext uri="{FF2B5EF4-FFF2-40B4-BE49-F238E27FC236}">
                <a16:creationId xmlns:a16="http://schemas.microsoft.com/office/drawing/2014/main" id="{7367C79E-3891-04B8-DD1D-F032BAC70AB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20912" y="1826355"/>
            <a:ext cx="311538" cy="311538"/>
          </a:xfrm>
          <a:prstGeom prst="rect">
            <a:avLst/>
          </a:prstGeom>
        </p:spPr>
      </p:pic>
      <p:pic>
        <p:nvPicPr>
          <p:cNvPr id="56" name="กราฟิก 55" descr="จุดกลางเป้า ด้วยสีเติมแบบทึบ">
            <a:extLst>
              <a:ext uri="{FF2B5EF4-FFF2-40B4-BE49-F238E27FC236}">
                <a16:creationId xmlns:a16="http://schemas.microsoft.com/office/drawing/2014/main" id="{F09F7D06-5113-47B2-91E9-95EB0035B0E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396032" y="639997"/>
            <a:ext cx="297914" cy="297914"/>
          </a:xfrm>
          <a:prstGeom prst="rect">
            <a:avLst/>
          </a:prstGeom>
        </p:spPr>
      </p:pic>
      <p:pic>
        <p:nvPicPr>
          <p:cNvPr id="15" name="กราฟิก 14" descr="เค้าร่างหน้าร้องไห้ ด้วยสีเติมแบบทึบ">
            <a:extLst>
              <a:ext uri="{FF2B5EF4-FFF2-40B4-BE49-F238E27FC236}">
                <a16:creationId xmlns:a16="http://schemas.microsoft.com/office/drawing/2014/main" id="{6D428CFC-7829-FD30-633F-8F52824E910B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392844" y="1250318"/>
            <a:ext cx="263802" cy="263802"/>
          </a:xfrm>
          <a:prstGeom prst="rect">
            <a:avLst/>
          </a:prstGeom>
        </p:spPr>
      </p:pic>
      <p:sp>
        <p:nvSpPr>
          <p:cNvPr id="21" name="กล่องข้อความ 20">
            <a:extLst>
              <a:ext uri="{FF2B5EF4-FFF2-40B4-BE49-F238E27FC236}">
                <a16:creationId xmlns:a16="http://schemas.microsoft.com/office/drawing/2014/main" id="{06AFE744-A617-5232-DCEE-517F0FF238F2}"/>
              </a:ext>
            </a:extLst>
          </p:cNvPr>
          <p:cNvSpPr txBox="1"/>
          <p:nvPr/>
        </p:nvSpPr>
        <p:spPr>
          <a:xfrm>
            <a:off x="547014" y="1205547"/>
            <a:ext cx="110498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1600" b="1" dirty="0">
                <a:solidFill>
                  <a:srgbClr val="C00000"/>
                </a:solidFill>
                <a:latin typeface="ThaiSans Neue" panose="02000000000000000000" pitchFamily="2" charset="-34"/>
                <a:cs typeface="ThaiSans Neue" panose="02000000000000000000" pitchFamily="2" charset="-34"/>
              </a:rPr>
              <a:t>จำนวนเสียชีวิต</a:t>
            </a:r>
            <a:endParaRPr kumimoji="0" lang="th-TH" sz="1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haiSans Neue" panose="02000000000000000000" pitchFamily="2" charset="-34"/>
              <a:ea typeface="+mn-ea"/>
              <a:cs typeface="ThaiSans Neue" panose="02000000000000000000" pitchFamily="2" charset="-34"/>
            </a:endParaRPr>
          </a:p>
        </p:txBody>
      </p:sp>
      <p:sp>
        <p:nvSpPr>
          <p:cNvPr id="33" name="กล่องข้อความ 32">
            <a:extLst>
              <a:ext uri="{FF2B5EF4-FFF2-40B4-BE49-F238E27FC236}">
                <a16:creationId xmlns:a16="http://schemas.microsoft.com/office/drawing/2014/main" id="{95F81105-FD9C-5DFC-EC68-876D17CE1AEB}"/>
              </a:ext>
            </a:extLst>
          </p:cNvPr>
          <p:cNvSpPr txBox="1"/>
          <p:nvPr/>
        </p:nvSpPr>
        <p:spPr>
          <a:xfrm>
            <a:off x="1696518" y="1197046"/>
            <a:ext cx="8399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solidFill>
                  <a:srgbClr val="C0000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363 </a:t>
            </a:r>
            <a:r>
              <a:rPr kumimoji="0" lang="th-TH" sz="1600" b="1" i="0" u="none" strike="noStrike" kern="1200" cap="none" spc="0" normalizeH="0" baseline="0" noProof="0" dirty="0">
                <a:solidFill>
                  <a:srgbClr val="C00000"/>
                </a:solidFill>
                <a:effectLst/>
                <a:uLnTx/>
                <a:uFillTx/>
                <a:latin typeface="ThaiSans Neue" panose="02000000000000000000" pitchFamily="2" charset="-34"/>
                <a:ea typeface="+mn-ea"/>
                <a:cs typeface="ThaiSans Neue" panose="02000000000000000000" pitchFamily="2" charset="-34"/>
              </a:rPr>
              <a:t>คน</a:t>
            </a:r>
          </a:p>
        </p:txBody>
      </p:sp>
      <p:cxnSp>
        <p:nvCxnSpPr>
          <p:cNvPr id="41" name="ตัวเชื่อมต่อตรง 40">
            <a:extLst>
              <a:ext uri="{FF2B5EF4-FFF2-40B4-BE49-F238E27FC236}">
                <a16:creationId xmlns:a16="http://schemas.microsoft.com/office/drawing/2014/main" id="{851D935C-DC63-C02E-9A0E-302F7368A40B}"/>
              </a:ext>
            </a:extLst>
          </p:cNvPr>
          <p:cNvCxnSpPr>
            <a:cxnSpLocks/>
          </p:cNvCxnSpPr>
          <p:nvPr/>
        </p:nvCxnSpPr>
        <p:spPr>
          <a:xfrm>
            <a:off x="402812" y="1223769"/>
            <a:ext cx="8353562" cy="8502"/>
          </a:xfrm>
          <a:prstGeom prst="line">
            <a:avLst/>
          </a:prstGeom>
          <a:ln w="12700" cap="flat" cmpd="sng" algn="ctr">
            <a:solidFill>
              <a:srgbClr val="C00000"/>
            </a:solidFill>
            <a:prstDash val="sysDot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45" name="กล่องข้อความ 44">
            <a:extLst>
              <a:ext uri="{FF2B5EF4-FFF2-40B4-BE49-F238E27FC236}">
                <a16:creationId xmlns:a16="http://schemas.microsoft.com/office/drawing/2014/main" id="{42BA4178-023A-779E-B7F6-98550A2C9EFB}"/>
              </a:ext>
            </a:extLst>
          </p:cNvPr>
          <p:cNvSpPr txBox="1"/>
          <p:nvPr/>
        </p:nvSpPr>
        <p:spPr>
          <a:xfrm>
            <a:off x="2652990" y="1212967"/>
            <a:ext cx="8399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b="1" dirty="0">
                <a:solidFill>
                  <a:srgbClr val="C00000"/>
                </a:solidFill>
                <a:latin typeface="ThaiSans Neue" panose="02000000000000000000" pitchFamily="2" charset="-34"/>
                <a:cs typeface="ThaiSans Neue" panose="02000000000000000000" pitchFamily="2" charset="-34"/>
              </a:rPr>
              <a:t>296</a:t>
            </a:r>
            <a:r>
              <a:rPr lang="th-TH" sz="1600" b="1" dirty="0">
                <a:solidFill>
                  <a:srgbClr val="C00000"/>
                </a:solidFill>
                <a:latin typeface="ThaiSans Neue" panose="02000000000000000000" pitchFamily="2" charset="-34"/>
                <a:cs typeface="ThaiSans Neue" panose="02000000000000000000" pitchFamily="2" charset="-34"/>
              </a:rPr>
              <a:t> คน</a:t>
            </a:r>
            <a:endParaRPr kumimoji="0" lang="th-TH" sz="1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haiSans Neue" panose="02000000000000000000" pitchFamily="2" charset="-34"/>
              <a:ea typeface="+mn-ea"/>
              <a:cs typeface="ThaiSans Neue" panose="02000000000000000000" pitchFamily="2" charset="-34"/>
            </a:endParaRPr>
          </a:p>
        </p:txBody>
      </p:sp>
      <p:sp>
        <p:nvSpPr>
          <p:cNvPr id="46" name="กล่องข้อความ 45">
            <a:extLst>
              <a:ext uri="{FF2B5EF4-FFF2-40B4-BE49-F238E27FC236}">
                <a16:creationId xmlns:a16="http://schemas.microsoft.com/office/drawing/2014/main" id="{B96656CF-7F33-4F4E-E2A9-9947A3D5287A}"/>
              </a:ext>
            </a:extLst>
          </p:cNvPr>
          <p:cNvSpPr txBox="1"/>
          <p:nvPr/>
        </p:nvSpPr>
        <p:spPr>
          <a:xfrm>
            <a:off x="3727762" y="1222153"/>
            <a:ext cx="8399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b="1" dirty="0">
                <a:solidFill>
                  <a:srgbClr val="C00000"/>
                </a:solidFill>
                <a:latin typeface="ThaiSans Neue" panose="02000000000000000000" pitchFamily="2" charset="-34"/>
                <a:cs typeface="ThaiSans Neue" panose="02000000000000000000" pitchFamily="2" charset="-34"/>
              </a:rPr>
              <a:t>294</a:t>
            </a:r>
            <a:r>
              <a:rPr lang="th-TH" sz="1600" b="1" dirty="0">
                <a:solidFill>
                  <a:srgbClr val="C00000"/>
                </a:solidFill>
                <a:latin typeface="ThaiSans Neue" panose="02000000000000000000" pitchFamily="2" charset="-34"/>
                <a:cs typeface="ThaiSans Neue" panose="02000000000000000000" pitchFamily="2" charset="-34"/>
              </a:rPr>
              <a:t> คน</a:t>
            </a:r>
            <a:endParaRPr kumimoji="0" lang="th-TH" sz="1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haiSans Neue" panose="02000000000000000000" pitchFamily="2" charset="-34"/>
              <a:ea typeface="+mn-ea"/>
              <a:cs typeface="ThaiSans Neue" panose="02000000000000000000" pitchFamily="2" charset="-34"/>
            </a:endParaRPr>
          </a:p>
        </p:txBody>
      </p:sp>
      <p:pic>
        <p:nvPicPr>
          <p:cNvPr id="49" name="กราฟิก 48" descr="สายสะพาย ด้วยสีเติมแบบทึบ">
            <a:extLst>
              <a:ext uri="{FF2B5EF4-FFF2-40B4-BE49-F238E27FC236}">
                <a16:creationId xmlns:a16="http://schemas.microsoft.com/office/drawing/2014/main" id="{FF80A6F8-7B04-8C66-CBA7-181F6F5866F4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5417912" y="4136231"/>
            <a:ext cx="246808" cy="246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64382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แผนภูมิ 4"/>
          <p:cNvGraphicFramePr/>
          <p:nvPr>
            <p:extLst>
              <p:ext uri="{D42A27DB-BD31-4B8C-83A1-F6EECF244321}">
                <p14:modId xmlns:p14="http://schemas.microsoft.com/office/powerpoint/2010/main" val="4003946619"/>
              </p:ext>
            </p:extLst>
          </p:nvPr>
        </p:nvGraphicFramePr>
        <p:xfrm>
          <a:off x="0" y="417688"/>
          <a:ext cx="8709285" cy="62079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3B79D6C5-7D00-06D7-CA3A-BC42F47B8DCE}"/>
              </a:ext>
            </a:extLst>
          </p:cNvPr>
          <p:cNvSpPr txBox="1"/>
          <p:nvPr/>
        </p:nvSpPr>
        <p:spPr>
          <a:xfrm>
            <a:off x="191912" y="105812"/>
            <a:ext cx="895208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>
              <a:defRPr sz="2800" b="1" i="0" u="none" strike="noStrike" kern="1200" cap="none" spc="20" baseline="0">
                <a:solidFill>
                  <a:prstClr val="black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defRPr>
            </a:pPr>
            <a:r>
              <a:rPr lang="th-TH" sz="2400" dirty="0">
                <a:solidFill>
                  <a:srgbClr val="000080"/>
                </a:solidFill>
                <a:latin typeface="ThaiSans Neue" panose="02000000000000000000" pitchFamily="2" charset="-34"/>
                <a:cs typeface="ThaiSans Neue" panose="02000000000000000000" pitchFamily="2" charset="-34"/>
              </a:rPr>
              <a:t>จำนวนผู้เสียชีวิตเปรียบเทียบรายเดือน จากอุบัติเหตุทางถนน จังหวัดอุดรธานี</a:t>
            </a:r>
          </a:p>
        </p:txBody>
      </p:sp>
      <p:sp>
        <p:nvSpPr>
          <p:cNvPr id="6" name="กล่องข้อความ 5">
            <a:extLst>
              <a:ext uri="{FF2B5EF4-FFF2-40B4-BE49-F238E27FC236}">
                <a16:creationId xmlns:a16="http://schemas.microsoft.com/office/drawing/2014/main" id="{98C9E4CC-D7D3-9296-953E-53690EA2F0BC}"/>
              </a:ext>
            </a:extLst>
          </p:cNvPr>
          <p:cNvSpPr txBox="1"/>
          <p:nvPr/>
        </p:nvSpPr>
        <p:spPr>
          <a:xfrm>
            <a:off x="7132117" y="567477"/>
            <a:ext cx="1428306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algn="ctr" rtl="0">
              <a:defRPr sz="2800" b="1" i="0" u="none" strike="noStrike" kern="1200" cap="none" spc="20" baseline="0">
                <a:solidFill>
                  <a:prstClr val="black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defRPr>
            </a:pPr>
            <a:r>
              <a:rPr lang="th-TH" sz="1200" dirty="0">
                <a:solidFill>
                  <a:srgbClr val="000080"/>
                </a:solidFill>
                <a:latin typeface="ThaiSans Neue" panose="02000000000000000000" pitchFamily="2" charset="-34"/>
                <a:cs typeface="ThaiSans Neue" panose="02000000000000000000" pitchFamily="2" charset="-34"/>
              </a:rPr>
              <a:t>ข้อมูล ณ </a:t>
            </a:r>
            <a:r>
              <a:rPr lang="en-US" sz="1200" dirty="0">
                <a:solidFill>
                  <a:srgbClr val="000080"/>
                </a:solidFill>
                <a:latin typeface="ThaiSans Neue" panose="02000000000000000000" pitchFamily="2" charset="-34"/>
                <a:cs typeface="ThaiSans Neue" panose="02000000000000000000" pitchFamily="2" charset="-34"/>
              </a:rPr>
              <a:t>30 </a:t>
            </a:r>
            <a:r>
              <a:rPr lang="th-TH" sz="1200" dirty="0">
                <a:solidFill>
                  <a:srgbClr val="000080"/>
                </a:solidFill>
                <a:latin typeface="ThaiSans Neue" panose="02000000000000000000" pitchFamily="2" charset="-34"/>
                <a:cs typeface="ThaiSans Neue" panose="02000000000000000000" pitchFamily="2" charset="-34"/>
              </a:rPr>
              <a:t>พ.ย. </a:t>
            </a:r>
            <a:r>
              <a:rPr lang="en-US" sz="1200" dirty="0">
                <a:solidFill>
                  <a:srgbClr val="000080"/>
                </a:solidFill>
                <a:latin typeface="ThaiSans Neue" panose="02000000000000000000" pitchFamily="2" charset="-34"/>
                <a:cs typeface="ThaiSans Neue" panose="02000000000000000000" pitchFamily="2" charset="-34"/>
              </a:rPr>
              <a:t>67</a:t>
            </a:r>
            <a:endParaRPr lang="th-TH" sz="1200" dirty="0">
              <a:solidFill>
                <a:srgbClr val="000080"/>
              </a:solidFill>
              <a:latin typeface="ThaiSans Neue" panose="02000000000000000000" pitchFamily="2" charset="-34"/>
              <a:cs typeface="ThaiSans Neue" panose="02000000000000000000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8825833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30D69CBC-50B8-E1F3-4560-E6CBFBBC80B2}"/>
              </a:ext>
            </a:extLst>
          </p:cNvPr>
          <p:cNvSpPr txBox="1"/>
          <p:nvPr/>
        </p:nvSpPr>
        <p:spPr>
          <a:xfrm>
            <a:off x="6876244" y="-76594"/>
            <a:ext cx="2493665" cy="7232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5</a:t>
            </a:r>
            <a:r>
              <a:rPr kumimoji="0" lang="th-TH" sz="2400" b="1" i="0" u="sng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อำเภอจำนวนตายสูง </a:t>
            </a:r>
          </a:p>
          <a:p>
            <a:pPr marL="342900" marR="0" lvl="0" indent="-34290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เมืองอุดรธานี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(89) </a:t>
            </a:r>
          </a:p>
          <a:p>
            <a:pPr marL="342900" marR="0" lvl="0" indent="-34290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หนองหาน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27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)</a:t>
            </a:r>
          </a:p>
          <a:p>
            <a:pPr marL="342900" marR="0" lvl="0" indent="-34290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กุมภวาปี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(27) </a:t>
            </a:r>
          </a:p>
          <a:p>
            <a:pPr marL="342900" marR="0" lvl="0" indent="-34290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บ้านดุง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(21) </a:t>
            </a:r>
          </a:p>
          <a:p>
            <a:pPr marL="342900" marR="0" lvl="0" indent="-34290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บ้าน</a:t>
            </a:r>
            <a:r>
              <a:rPr kumimoji="0" lang="th-TH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ผือ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(19)</a:t>
            </a:r>
          </a:p>
          <a:p>
            <a:pPr marL="0" marR="0" lvl="0" indent="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</a:t>
            </a:r>
            <a:r>
              <a:rPr kumimoji="0" lang="th-TH" sz="2400" b="1" i="0" u="sng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ตำบลจำนวนตายสูง</a:t>
            </a:r>
          </a:p>
          <a:p>
            <a:pPr marL="342900" marR="0" lvl="0" indent="-34290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หมากแข้ง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(29) </a:t>
            </a:r>
          </a:p>
          <a:p>
            <a:pPr marL="342900" marR="0" lvl="0" indent="-34290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สามพร้าว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(10) </a:t>
            </a:r>
            <a:endParaRPr kumimoji="0" lang="th-TH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342900" marR="0" lvl="0" indent="-34290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หนองหาน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(10)</a:t>
            </a:r>
          </a:p>
          <a:p>
            <a:pPr marL="0" marR="0" lvl="0" indent="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</a:t>
            </a:r>
            <a:r>
              <a:rPr kumimoji="0" lang="th-TH" sz="2400" b="1" i="0" u="sng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อปท.จำนวนตายสูง</a:t>
            </a:r>
          </a:p>
          <a:p>
            <a:pPr marL="342900" marR="0" lvl="0" indent="-34290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ทน.อุดรธานี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(29) </a:t>
            </a:r>
          </a:p>
          <a:p>
            <a:pPr marL="342900" marR="0" lvl="0" indent="-34290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อบต.หนองหาน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(9) </a:t>
            </a:r>
          </a:p>
          <a:p>
            <a:pPr marL="342900" marR="0" lvl="0" indent="-34290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อบต.สามพร้าว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(8)</a:t>
            </a:r>
          </a:p>
          <a:p>
            <a:pPr marL="0" marR="0" lvl="0" indent="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</a:t>
            </a:r>
            <a:r>
              <a:rPr kumimoji="0" lang="th-TH" sz="2400" b="1" i="0" u="sng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หมู่บ้านจำนวนตายสูง</a:t>
            </a:r>
          </a:p>
          <a:p>
            <a:pPr marL="342900" marR="0" lvl="0" indent="-34290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ชุมชนเวียงพิงค์</a:t>
            </a:r>
          </a:p>
          <a:p>
            <a:pPr marL="0" marR="0" lvl="0" indent="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   ทน.อุดรธานี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(5)</a:t>
            </a:r>
          </a:p>
          <a:p>
            <a:pPr marL="342900" marR="0" lvl="0" indent="-34290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บ้านโนนน้ำเกลี้ยง ม.5      </a:t>
            </a:r>
          </a:p>
          <a:p>
            <a:pPr marL="0" marR="0" lvl="0" indent="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    ต.โคกกลาง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(4)</a:t>
            </a:r>
          </a:p>
          <a:p>
            <a:pPr marL="342900" marR="0" lvl="0" indent="-34290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บ้านหัวเชียง ม.13          </a:t>
            </a:r>
            <a:b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ต.หนองหาน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(3)</a:t>
            </a:r>
          </a:p>
        </p:txBody>
      </p:sp>
      <p:pic>
        <p:nvPicPr>
          <p:cNvPr id="2" name="รูปภาพ 1">
            <a:extLst>
              <a:ext uri="{FF2B5EF4-FFF2-40B4-BE49-F238E27FC236}">
                <a16:creationId xmlns:a16="http://schemas.microsoft.com/office/drawing/2014/main" id="{EDAFA64B-DF59-D4A5-A2A8-471F03AD0C1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4262"/>
          <a:stretch/>
        </p:blipFill>
        <p:spPr>
          <a:xfrm>
            <a:off x="-1" y="0"/>
            <a:ext cx="691713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29751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>
            <a:extLst>
              <a:ext uri="{FF2B5EF4-FFF2-40B4-BE49-F238E27FC236}">
                <a16:creationId xmlns:a16="http://schemas.microsoft.com/office/drawing/2014/main" id="{F2A27145-BE48-3CB5-6D62-18F654B111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57185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ลูกศร: รูปห้าเหลี่ยม 12">
            <a:extLst>
              <a:ext uri="{FF2B5EF4-FFF2-40B4-BE49-F238E27FC236}">
                <a16:creationId xmlns:a16="http://schemas.microsoft.com/office/drawing/2014/main" id="{02C91828-5BA5-7E3A-83D3-B18755D028F8}"/>
              </a:ext>
            </a:extLst>
          </p:cNvPr>
          <p:cNvSpPr/>
          <p:nvPr/>
        </p:nvSpPr>
        <p:spPr>
          <a:xfrm>
            <a:off x="112709" y="1229960"/>
            <a:ext cx="1537295" cy="1645710"/>
          </a:xfrm>
          <a:prstGeom prst="homePlate">
            <a:avLst/>
          </a:prstGeom>
          <a:solidFill>
            <a:schemeClr val="accent2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72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คน</a:t>
            </a:r>
            <a:endParaRPr kumimoji="0" lang="en-US" sz="72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JasmineUPC" panose="02020603050405020304" pitchFamily="18" charset="-34"/>
              <a:ea typeface="+mn-ea"/>
              <a:cs typeface="JasmineUPC" panose="02020603050405020304" pitchFamily="18" charset="-34"/>
            </a:endParaRPr>
          </a:p>
        </p:txBody>
      </p:sp>
      <p:sp>
        <p:nvSpPr>
          <p:cNvPr id="14" name="ลูกศร: รูปห้าเหลี่ยม 13">
            <a:extLst>
              <a:ext uri="{FF2B5EF4-FFF2-40B4-BE49-F238E27FC236}">
                <a16:creationId xmlns:a16="http://schemas.microsoft.com/office/drawing/2014/main" id="{365E728B-BEE8-69E0-DAC5-2B012D831727}"/>
              </a:ext>
            </a:extLst>
          </p:cNvPr>
          <p:cNvSpPr/>
          <p:nvPr/>
        </p:nvSpPr>
        <p:spPr>
          <a:xfrm>
            <a:off x="95693" y="3429000"/>
            <a:ext cx="1545484" cy="1382756"/>
          </a:xfrm>
          <a:prstGeom prst="homePlate">
            <a:avLst/>
          </a:prstGeom>
          <a:solidFill>
            <a:schemeClr val="accent2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72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รถ</a:t>
            </a:r>
            <a:endParaRPr kumimoji="0" lang="en-US" sz="72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JasmineUPC" panose="02020603050405020304" pitchFamily="18" charset="-34"/>
              <a:ea typeface="+mn-ea"/>
              <a:cs typeface="JasmineUPC" panose="02020603050405020304" pitchFamily="18" charset="-34"/>
            </a:endParaRPr>
          </a:p>
        </p:txBody>
      </p:sp>
      <p:sp>
        <p:nvSpPr>
          <p:cNvPr id="15" name="ลูกศร: รูปห้าเหลี่ยม 14">
            <a:extLst>
              <a:ext uri="{FF2B5EF4-FFF2-40B4-BE49-F238E27FC236}">
                <a16:creationId xmlns:a16="http://schemas.microsoft.com/office/drawing/2014/main" id="{FED0FC88-347B-8D5D-A6FC-DF898C8E3129}"/>
              </a:ext>
            </a:extLst>
          </p:cNvPr>
          <p:cNvSpPr/>
          <p:nvPr/>
        </p:nvSpPr>
        <p:spPr>
          <a:xfrm>
            <a:off x="95693" y="5294748"/>
            <a:ext cx="1537295" cy="1382756"/>
          </a:xfrm>
          <a:prstGeom prst="homePlate">
            <a:avLst>
              <a:gd name="adj" fmla="val 46548"/>
            </a:avLst>
          </a:prstGeom>
          <a:solidFill>
            <a:schemeClr val="accent2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55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ถนน</a:t>
            </a:r>
            <a:endParaRPr kumimoji="0" lang="en-US" sz="55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JasmineUPC" panose="02020603050405020304" pitchFamily="18" charset="-34"/>
              <a:ea typeface="+mn-ea"/>
              <a:cs typeface="JasmineUPC" panose="02020603050405020304" pitchFamily="18" charset="-34"/>
            </a:endParaRPr>
          </a:p>
        </p:txBody>
      </p:sp>
      <p:graphicFrame>
        <p:nvGraphicFramePr>
          <p:cNvPr id="3" name="ตาราง 2">
            <a:extLst>
              <a:ext uri="{FF2B5EF4-FFF2-40B4-BE49-F238E27FC236}">
                <a16:creationId xmlns:a16="http://schemas.microsoft.com/office/drawing/2014/main" id="{FFD2CE8A-3100-75D3-EC57-51257A46113F}"/>
              </a:ext>
            </a:extLst>
          </p:cNvPr>
          <p:cNvGraphicFramePr>
            <a:graphicFrameLocks noGrp="1"/>
          </p:cNvGraphicFramePr>
          <p:nvPr/>
        </p:nvGraphicFramePr>
        <p:xfrm>
          <a:off x="6616680" y="1064585"/>
          <a:ext cx="2243473" cy="15792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6381">
                  <a:extLst>
                    <a:ext uri="{9D8B030D-6E8A-4147-A177-3AD203B41FA5}">
                      <a16:colId xmlns:a16="http://schemas.microsoft.com/office/drawing/2014/main" val="2931813792"/>
                    </a:ext>
                  </a:extLst>
                </a:gridCol>
                <a:gridCol w="717092">
                  <a:extLst>
                    <a:ext uri="{9D8B030D-6E8A-4147-A177-3AD203B41FA5}">
                      <a16:colId xmlns:a16="http://schemas.microsoft.com/office/drawing/2014/main" val="737434955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ความรุนแรง</a:t>
                      </a:r>
                      <a:endParaRPr lang="en-US" sz="1800" dirty="0">
                        <a:latin typeface="JasmineUPC" panose="02020603050405020304" pitchFamily="18" charset="-34"/>
                        <a:cs typeface="JasmineUPC" panose="02020603050405020304" pitchFamily="18" charset="-34"/>
                      </a:endParaRPr>
                    </a:p>
                  </a:txBody>
                  <a:tcPr>
                    <a:solidFill>
                      <a:srgbClr val="FF66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0717659"/>
                  </a:ext>
                </a:extLst>
              </a:tr>
              <a:tr h="404501">
                <a:tc>
                  <a:txBody>
                    <a:bodyPr/>
                    <a:lstStyle/>
                    <a:p>
                      <a:r>
                        <a:rPr lang="th-TH" sz="1800" b="1" dirty="0">
                          <a:solidFill>
                            <a:schemeClr val="bg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จุดเกิดเหตุ</a:t>
                      </a:r>
                      <a:endParaRPr lang="en-US" sz="1800" b="1" dirty="0">
                        <a:solidFill>
                          <a:schemeClr val="bg1"/>
                        </a:solidFill>
                        <a:latin typeface="JasmineUPC" panose="02020603050405020304" pitchFamily="18" charset="-34"/>
                        <a:cs typeface="JasmineUPC" panose="02020603050405020304" pitchFamily="18" charset="-34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solidFill>
                            <a:schemeClr val="bg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63%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9595469"/>
                  </a:ext>
                </a:extLst>
              </a:tr>
              <a:tr h="404501">
                <a:tc>
                  <a:txBody>
                    <a:bodyPr/>
                    <a:lstStyle/>
                    <a:p>
                      <a:r>
                        <a:rPr lang="th-TH" sz="1800" b="1" dirty="0">
                          <a:solidFill>
                            <a:srgbClr val="0000FF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ตึกผู้ป่วย</a:t>
                      </a:r>
                      <a:endParaRPr lang="en-US" sz="1800" b="1" dirty="0">
                        <a:solidFill>
                          <a:srgbClr val="0000FF"/>
                        </a:solidFill>
                        <a:latin typeface="JasmineUPC" panose="02020603050405020304" pitchFamily="18" charset="-34"/>
                        <a:cs typeface="JasmineUPC" panose="02020603050405020304" pitchFamily="18" charset="-34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solidFill>
                            <a:srgbClr val="0000FF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24%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3617766"/>
                  </a:ext>
                </a:extLst>
              </a:tr>
              <a:tr h="404501">
                <a:tc>
                  <a:txBody>
                    <a:bodyPr/>
                    <a:lstStyle/>
                    <a:p>
                      <a:r>
                        <a:rPr lang="th-TH" sz="1800" b="1" dirty="0">
                          <a:solidFill>
                            <a:srgbClr val="0000FF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ห้องฉุกเฉิน</a:t>
                      </a:r>
                      <a:endParaRPr lang="en-US" sz="1800" b="1" dirty="0">
                        <a:solidFill>
                          <a:srgbClr val="0000FF"/>
                        </a:solidFill>
                        <a:latin typeface="JasmineUPC" panose="02020603050405020304" pitchFamily="18" charset="-34"/>
                        <a:cs typeface="JasmineUPC" panose="02020603050405020304" pitchFamily="18" charset="-34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solidFill>
                            <a:srgbClr val="0000FF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13%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382309"/>
                  </a:ext>
                </a:extLst>
              </a:tr>
            </a:tbl>
          </a:graphicData>
        </a:graphic>
      </p:graphicFrame>
      <p:graphicFrame>
        <p:nvGraphicFramePr>
          <p:cNvPr id="16" name="ตาราง 15">
            <a:extLst>
              <a:ext uri="{FF2B5EF4-FFF2-40B4-BE49-F238E27FC236}">
                <a16:creationId xmlns:a16="http://schemas.microsoft.com/office/drawing/2014/main" id="{3B6D4A20-0D15-870C-C887-74C5F5A393C8}"/>
              </a:ext>
            </a:extLst>
          </p:cNvPr>
          <p:cNvGraphicFramePr>
            <a:graphicFrameLocks noGrp="1"/>
          </p:cNvGraphicFramePr>
          <p:nvPr/>
        </p:nvGraphicFramePr>
        <p:xfrm>
          <a:off x="1695684" y="565156"/>
          <a:ext cx="2332956" cy="1463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7262">
                  <a:extLst>
                    <a:ext uri="{9D8B030D-6E8A-4147-A177-3AD203B41FA5}">
                      <a16:colId xmlns:a16="http://schemas.microsoft.com/office/drawing/2014/main" val="2931813792"/>
                    </a:ext>
                  </a:extLst>
                </a:gridCol>
                <a:gridCol w="745694">
                  <a:extLst>
                    <a:ext uri="{9D8B030D-6E8A-4147-A177-3AD203B41FA5}">
                      <a16:colId xmlns:a16="http://schemas.microsoft.com/office/drawing/2014/main" val="737434955"/>
                    </a:ext>
                  </a:extLst>
                </a:gridCol>
              </a:tblGrid>
              <a:tr h="328270">
                <a:tc gridSpan="2"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สถานะผู้ประสบเหตุ</a:t>
                      </a:r>
                      <a:endParaRPr lang="en-US" sz="1800" dirty="0">
                        <a:latin typeface="JasmineUPC" panose="02020603050405020304" pitchFamily="18" charset="-34"/>
                        <a:cs typeface="JasmineUPC" panose="02020603050405020304" pitchFamily="18" charset="-34"/>
                      </a:endParaRPr>
                    </a:p>
                  </a:txBody>
                  <a:tcPr>
                    <a:solidFill>
                      <a:srgbClr val="0000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0717659"/>
                  </a:ext>
                </a:extLst>
              </a:tr>
              <a:tr h="303018">
                <a:tc>
                  <a:txBody>
                    <a:bodyPr/>
                    <a:lstStyle/>
                    <a:p>
                      <a:r>
                        <a:rPr lang="th-TH" sz="1800" b="1" dirty="0">
                          <a:solidFill>
                            <a:schemeClr val="bg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คนขับ</a:t>
                      </a:r>
                    </a:p>
                  </a:txBody>
                  <a:tcPr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bg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79%</a:t>
                      </a:r>
                    </a:p>
                  </a:txBody>
                  <a:tcP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9595469"/>
                  </a:ext>
                </a:extLst>
              </a:tr>
              <a:tr h="303018">
                <a:tc>
                  <a:txBody>
                    <a:bodyPr/>
                    <a:lstStyle/>
                    <a:p>
                      <a:r>
                        <a:rPr lang="th-TH" sz="1800" b="1" dirty="0">
                          <a:solidFill>
                            <a:schemeClr val="bg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ผู้โดยสาร</a:t>
                      </a:r>
                    </a:p>
                  </a:txBody>
                  <a:tcPr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bg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11%</a:t>
                      </a:r>
                    </a:p>
                  </a:txBody>
                  <a:tcP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3617766"/>
                  </a:ext>
                </a:extLst>
              </a:tr>
              <a:tr h="303018">
                <a:tc>
                  <a:txBody>
                    <a:bodyPr/>
                    <a:lstStyle/>
                    <a:p>
                      <a:r>
                        <a:rPr lang="th-TH" sz="1800" b="1" dirty="0">
                          <a:solidFill>
                            <a:schemeClr val="bg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คนเดินเท้า</a:t>
                      </a:r>
                    </a:p>
                  </a:txBody>
                  <a:tcPr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bg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10%</a:t>
                      </a:r>
                    </a:p>
                  </a:txBody>
                  <a:tcP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382309"/>
                  </a:ext>
                </a:extLst>
              </a:tr>
            </a:tbl>
          </a:graphicData>
        </a:graphic>
      </p:graphicFrame>
      <p:graphicFrame>
        <p:nvGraphicFramePr>
          <p:cNvPr id="18" name="ตาราง 17">
            <a:extLst>
              <a:ext uri="{FF2B5EF4-FFF2-40B4-BE49-F238E27FC236}">
                <a16:creationId xmlns:a16="http://schemas.microsoft.com/office/drawing/2014/main" id="{60CB03C0-F308-74D7-119F-41DE9F08DAD2}"/>
              </a:ext>
            </a:extLst>
          </p:cNvPr>
          <p:cNvGraphicFramePr>
            <a:graphicFrameLocks noGrp="1"/>
          </p:cNvGraphicFramePr>
          <p:nvPr/>
        </p:nvGraphicFramePr>
        <p:xfrm>
          <a:off x="4039949" y="557491"/>
          <a:ext cx="2292885" cy="14709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9999">
                  <a:extLst>
                    <a:ext uri="{9D8B030D-6E8A-4147-A177-3AD203B41FA5}">
                      <a16:colId xmlns:a16="http://schemas.microsoft.com/office/drawing/2014/main" val="2931813792"/>
                    </a:ext>
                  </a:extLst>
                </a:gridCol>
                <a:gridCol w="732886">
                  <a:extLst>
                    <a:ext uri="{9D8B030D-6E8A-4147-A177-3AD203B41FA5}">
                      <a16:colId xmlns:a16="http://schemas.microsoft.com/office/drawing/2014/main" val="737434955"/>
                    </a:ext>
                  </a:extLst>
                </a:gridCol>
              </a:tblGrid>
              <a:tr h="373665">
                <a:tc gridSpan="2"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solidFill>
                            <a:schemeClr val="tx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กลุ่มอายุ</a:t>
                      </a:r>
                      <a:endParaRPr lang="en-US" sz="1800" dirty="0">
                        <a:solidFill>
                          <a:schemeClr val="tx1"/>
                        </a:solidFill>
                        <a:latin typeface="JasmineUPC" panose="02020603050405020304" pitchFamily="18" charset="-34"/>
                        <a:cs typeface="JasmineUPC" panose="02020603050405020304" pitchFamily="18" charset="-34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0717659"/>
                  </a:ext>
                </a:extLst>
              </a:tr>
              <a:tr h="31434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60-82ปี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21%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9595469"/>
                  </a:ext>
                </a:extLst>
              </a:tr>
              <a:tr h="30363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20-29ปี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19%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3617766"/>
                  </a:ext>
                </a:extLst>
              </a:tr>
              <a:tr h="34492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50-59ปี </a:t>
                      </a:r>
                      <a:endParaRPr lang="en-US" sz="1800" b="1" dirty="0">
                        <a:latin typeface="JasmineUPC" panose="02020603050405020304" pitchFamily="18" charset="-34"/>
                        <a:cs typeface="JasmineUPC" panose="02020603050405020304" pitchFamily="18" charset="-34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18%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382309"/>
                  </a:ext>
                </a:extLst>
              </a:tr>
            </a:tbl>
          </a:graphicData>
        </a:graphic>
      </p:graphicFrame>
      <p:graphicFrame>
        <p:nvGraphicFramePr>
          <p:cNvPr id="21" name="ตาราง 20">
            <a:extLst>
              <a:ext uri="{FF2B5EF4-FFF2-40B4-BE49-F238E27FC236}">
                <a16:creationId xmlns:a16="http://schemas.microsoft.com/office/drawing/2014/main" id="{92BD7F10-2D4B-9425-87A7-3BA67287CE66}"/>
              </a:ext>
            </a:extLst>
          </p:cNvPr>
          <p:cNvGraphicFramePr>
            <a:graphicFrameLocks noGrp="1"/>
          </p:cNvGraphicFramePr>
          <p:nvPr/>
        </p:nvGraphicFramePr>
        <p:xfrm>
          <a:off x="1710742" y="3498747"/>
          <a:ext cx="2317898" cy="16022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00480">
                  <a:extLst>
                    <a:ext uri="{9D8B030D-6E8A-4147-A177-3AD203B41FA5}">
                      <a16:colId xmlns:a16="http://schemas.microsoft.com/office/drawing/2014/main" val="2931813792"/>
                    </a:ext>
                  </a:extLst>
                </a:gridCol>
                <a:gridCol w="717418">
                  <a:extLst>
                    <a:ext uri="{9D8B030D-6E8A-4147-A177-3AD203B41FA5}">
                      <a16:colId xmlns:a16="http://schemas.microsoft.com/office/drawing/2014/main" val="737434955"/>
                    </a:ext>
                  </a:extLst>
                </a:gridCol>
              </a:tblGrid>
              <a:tr h="364298">
                <a:tc gridSpan="2"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solidFill>
                            <a:schemeClr val="bg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รถที่เกิดเหตุ</a:t>
                      </a:r>
                      <a:endParaRPr lang="en-US" sz="1800" dirty="0">
                        <a:solidFill>
                          <a:schemeClr val="bg1"/>
                        </a:solidFill>
                        <a:latin typeface="JasmineUPC" panose="02020603050405020304" pitchFamily="18" charset="-34"/>
                        <a:cs typeface="JasmineUPC" panose="02020603050405020304" pitchFamily="18" charset="-34"/>
                      </a:endParaRP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0717659"/>
                  </a:ext>
                </a:extLst>
              </a:tr>
              <a:tr h="336275">
                <a:tc>
                  <a:txBody>
                    <a:bodyPr/>
                    <a:lstStyle/>
                    <a:p>
                      <a:r>
                        <a:rPr lang="th-TH" sz="1800" b="1" dirty="0">
                          <a:solidFill>
                            <a:schemeClr val="bg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จักรยานยนต์</a:t>
                      </a:r>
                      <a:endParaRPr lang="en-US" sz="1800" b="1" dirty="0">
                        <a:solidFill>
                          <a:schemeClr val="bg1"/>
                        </a:solidFill>
                        <a:latin typeface="JasmineUPC" panose="02020603050405020304" pitchFamily="18" charset="-34"/>
                        <a:cs typeface="JasmineUPC" panose="02020603050405020304" pitchFamily="18" charset="-34"/>
                      </a:endParaRP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>
                          <a:solidFill>
                            <a:schemeClr val="bg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74</a:t>
                      </a:r>
                      <a:r>
                        <a:rPr lang="en-US" sz="1800" b="1" dirty="0">
                          <a:solidFill>
                            <a:schemeClr val="bg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%</a:t>
                      </a: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9595469"/>
                  </a:ext>
                </a:extLst>
              </a:tr>
              <a:tr h="41407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dirty="0">
                          <a:solidFill>
                            <a:schemeClr val="bg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คนเดินเท้า</a:t>
                      </a:r>
                      <a:endParaRPr lang="en-US" sz="1800" b="1" dirty="0">
                        <a:solidFill>
                          <a:schemeClr val="bg1"/>
                        </a:solidFill>
                        <a:latin typeface="JasmineUPC" panose="02020603050405020304" pitchFamily="18" charset="-34"/>
                        <a:cs typeface="JasmineUPC" panose="02020603050405020304" pitchFamily="18" charset="-34"/>
                      </a:endParaRP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solidFill>
                            <a:schemeClr val="bg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10%</a:t>
                      </a: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3617766"/>
                  </a:ext>
                </a:extLst>
              </a:tr>
              <a:tr h="45667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dirty="0" err="1">
                          <a:solidFill>
                            <a:schemeClr val="bg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ปิ๊</a:t>
                      </a:r>
                      <a:r>
                        <a:rPr lang="th-TH" sz="1800" b="1" dirty="0">
                          <a:solidFill>
                            <a:schemeClr val="bg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กอ</a:t>
                      </a:r>
                      <a:r>
                        <a:rPr lang="th-TH" sz="1800" b="1" dirty="0" err="1">
                          <a:solidFill>
                            <a:schemeClr val="bg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ัฟ</a:t>
                      </a:r>
                      <a:endParaRPr lang="en-US" sz="1800" b="1" dirty="0">
                        <a:solidFill>
                          <a:schemeClr val="bg1"/>
                        </a:solidFill>
                        <a:latin typeface="JasmineUPC" panose="02020603050405020304" pitchFamily="18" charset="-34"/>
                        <a:cs typeface="JasmineUPC" panose="02020603050405020304" pitchFamily="18" charset="-34"/>
                      </a:endParaRP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solidFill>
                            <a:schemeClr val="bg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6%</a:t>
                      </a: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382309"/>
                  </a:ext>
                </a:extLst>
              </a:tr>
            </a:tbl>
          </a:graphicData>
        </a:graphic>
      </p:graphicFrame>
      <p:graphicFrame>
        <p:nvGraphicFramePr>
          <p:cNvPr id="22" name="ตาราง 21">
            <a:extLst>
              <a:ext uri="{FF2B5EF4-FFF2-40B4-BE49-F238E27FC236}">
                <a16:creationId xmlns:a16="http://schemas.microsoft.com/office/drawing/2014/main" id="{60313D26-3D8B-6523-CF0B-951D5F9A1448}"/>
              </a:ext>
            </a:extLst>
          </p:cNvPr>
          <p:cNvGraphicFramePr>
            <a:graphicFrameLocks noGrp="1"/>
          </p:cNvGraphicFramePr>
          <p:nvPr/>
        </p:nvGraphicFramePr>
        <p:xfrm>
          <a:off x="4039949" y="3459971"/>
          <a:ext cx="2317898" cy="16327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7017">
                  <a:extLst>
                    <a:ext uri="{9D8B030D-6E8A-4147-A177-3AD203B41FA5}">
                      <a16:colId xmlns:a16="http://schemas.microsoft.com/office/drawing/2014/main" val="2931813792"/>
                    </a:ext>
                  </a:extLst>
                </a:gridCol>
                <a:gridCol w="740881">
                  <a:extLst>
                    <a:ext uri="{9D8B030D-6E8A-4147-A177-3AD203B41FA5}">
                      <a16:colId xmlns:a16="http://schemas.microsoft.com/office/drawing/2014/main" val="737434955"/>
                    </a:ext>
                  </a:extLst>
                </a:gridCol>
              </a:tblGrid>
              <a:tr h="428803">
                <a:tc gridSpan="2"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รถคู่กรณี</a:t>
                      </a:r>
                      <a:endParaRPr lang="en-US" sz="1800" dirty="0">
                        <a:latin typeface="JasmineUPC" panose="02020603050405020304" pitchFamily="18" charset="-34"/>
                        <a:cs typeface="JasmineUPC" panose="02020603050405020304" pitchFamily="18" charset="-34"/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0717659"/>
                  </a:ext>
                </a:extLst>
              </a:tr>
              <a:tr h="401316">
                <a:tc>
                  <a:txBody>
                    <a:bodyPr/>
                    <a:lstStyle/>
                    <a:p>
                      <a:r>
                        <a:rPr lang="th-TH" sz="1800" b="1" dirty="0">
                          <a:solidFill>
                            <a:schemeClr val="bg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ไม่มี/ล้มเอง</a:t>
                      </a:r>
                      <a:endParaRPr lang="en-US" sz="1800" b="1" dirty="0">
                        <a:solidFill>
                          <a:schemeClr val="bg1"/>
                        </a:solidFill>
                        <a:latin typeface="JasmineUPC" panose="02020603050405020304" pitchFamily="18" charset="-34"/>
                        <a:cs typeface="JasmineUPC" panose="02020603050405020304" pitchFamily="18" charset="-34"/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solidFill>
                            <a:schemeClr val="bg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38%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9595469"/>
                  </a:ext>
                </a:extLst>
              </a:tr>
              <a:tr h="401316">
                <a:tc>
                  <a:txBody>
                    <a:bodyPr/>
                    <a:lstStyle/>
                    <a:p>
                      <a:r>
                        <a:rPr lang="th-TH" sz="1800" b="1" dirty="0" err="1">
                          <a:solidFill>
                            <a:schemeClr val="bg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ปิ๊</a:t>
                      </a:r>
                      <a:r>
                        <a:rPr lang="th-TH" sz="1800" b="1" dirty="0">
                          <a:solidFill>
                            <a:schemeClr val="bg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กอ</a:t>
                      </a:r>
                      <a:r>
                        <a:rPr lang="th-TH" sz="1800" b="1" dirty="0" err="1">
                          <a:solidFill>
                            <a:schemeClr val="bg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ัฟ</a:t>
                      </a:r>
                      <a:endParaRPr lang="en-US" sz="1800" b="1" dirty="0">
                        <a:solidFill>
                          <a:schemeClr val="bg1"/>
                        </a:solidFill>
                        <a:latin typeface="JasmineUPC" panose="02020603050405020304" pitchFamily="18" charset="-34"/>
                        <a:cs typeface="JasmineUPC" panose="02020603050405020304" pitchFamily="18" charset="-34"/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solidFill>
                            <a:schemeClr val="bg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26%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3617766"/>
                  </a:ext>
                </a:extLst>
              </a:tr>
              <a:tr h="401316">
                <a:tc>
                  <a:txBody>
                    <a:bodyPr/>
                    <a:lstStyle/>
                    <a:p>
                      <a:r>
                        <a:rPr lang="th-TH" sz="1800" b="1" dirty="0">
                          <a:solidFill>
                            <a:schemeClr val="bg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เก๋ง</a:t>
                      </a:r>
                      <a:endParaRPr lang="en-US" sz="1800" b="1" dirty="0">
                        <a:solidFill>
                          <a:schemeClr val="bg1"/>
                        </a:solidFill>
                        <a:latin typeface="JasmineUPC" panose="02020603050405020304" pitchFamily="18" charset="-34"/>
                        <a:cs typeface="JasmineUPC" panose="02020603050405020304" pitchFamily="18" charset="-34"/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solidFill>
                            <a:schemeClr val="bg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13%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382309"/>
                  </a:ext>
                </a:extLst>
              </a:tr>
            </a:tbl>
          </a:graphicData>
        </a:graphic>
      </p:graphicFrame>
      <p:graphicFrame>
        <p:nvGraphicFramePr>
          <p:cNvPr id="25" name="ตาราง 24">
            <a:extLst>
              <a:ext uri="{FF2B5EF4-FFF2-40B4-BE49-F238E27FC236}">
                <a16:creationId xmlns:a16="http://schemas.microsoft.com/office/drawing/2014/main" id="{DAABDB43-4EEE-9759-4C8E-C1F93F2745E8}"/>
              </a:ext>
            </a:extLst>
          </p:cNvPr>
          <p:cNvGraphicFramePr>
            <a:graphicFrameLocks noGrp="1"/>
          </p:cNvGraphicFramePr>
          <p:nvPr/>
        </p:nvGraphicFramePr>
        <p:xfrm>
          <a:off x="6427412" y="4467926"/>
          <a:ext cx="2595874" cy="22679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76459">
                  <a:extLst>
                    <a:ext uri="{9D8B030D-6E8A-4147-A177-3AD203B41FA5}">
                      <a16:colId xmlns:a16="http://schemas.microsoft.com/office/drawing/2014/main" val="2931813792"/>
                    </a:ext>
                  </a:extLst>
                </a:gridCol>
                <a:gridCol w="619415">
                  <a:extLst>
                    <a:ext uri="{9D8B030D-6E8A-4147-A177-3AD203B41FA5}">
                      <a16:colId xmlns:a16="http://schemas.microsoft.com/office/drawing/2014/main" val="737434955"/>
                    </a:ext>
                  </a:extLst>
                </a:gridCol>
              </a:tblGrid>
              <a:tr h="417992">
                <a:tc gridSpan="2">
                  <a:txBody>
                    <a:bodyPr/>
                    <a:lstStyle/>
                    <a:p>
                      <a:pPr algn="ctr"/>
                      <a:r>
                        <a:rPr lang="th-TH" sz="2000" dirty="0">
                          <a:solidFill>
                            <a:schemeClr val="bg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ชื่อถนนเกิดเหตุสูง</a:t>
                      </a:r>
                      <a:endParaRPr lang="en-US" sz="2000" dirty="0">
                        <a:solidFill>
                          <a:schemeClr val="bg1"/>
                        </a:solidFill>
                        <a:latin typeface="JasmineUPC" panose="02020603050405020304" pitchFamily="18" charset="-34"/>
                        <a:cs typeface="JasmineUPC" panose="02020603050405020304" pitchFamily="18" charset="-34"/>
                      </a:endParaRPr>
                    </a:p>
                  </a:txBody>
                  <a:tcPr>
                    <a:solidFill>
                      <a:srgbClr val="0000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0717659"/>
                  </a:ext>
                </a:extLst>
              </a:tr>
              <a:tr h="66791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มิตรภาพ </a:t>
                      </a:r>
                      <a:endParaRPr lang="en-US" b="1" dirty="0">
                        <a:latin typeface="JasmineUPC" panose="02020603050405020304" pitchFamily="18" charset="-34"/>
                        <a:cs typeface="JasmineUPC" panose="02020603050405020304" pitchFamily="18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อุดรธานี-ขอนแก่น</a:t>
                      </a:r>
                      <a:endParaRPr lang="en-US" b="1" dirty="0">
                        <a:latin typeface="JasmineUPC" panose="02020603050405020304" pitchFamily="18" charset="-34"/>
                        <a:cs typeface="JasmineUPC" panose="02020603050405020304" pitchFamily="18" charset="-34"/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23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9595469"/>
                  </a:ext>
                </a:extLst>
              </a:tr>
              <a:tr h="450520">
                <a:tc>
                  <a:txBody>
                    <a:bodyPr/>
                    <a:lstStyle/>
                    <a:p>
                      <a:r>
                        <a:rPr lang="th-TH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อุดรธานี-สกลนคร 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17</a:t>
                      </a:r>
                      <a:endParaRPr lang="en-US" b="1" dirty="0">
                        <a:latin typeface="JasmineUPC" panose="02020603050405020304" pitchFamily="18" charset="-34"/>
                        <a:cs typeface="JasmineUPC" panose="02020603050405020304" pitchFamily="18" charset="-34"/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3617766"/>
                  </a:ext>
                </a:extLst>
              </a:tr>
              <a:tr h="314195">
                <a:tc>
                  <a:txBody>
                    <a:bodyPr/>
                    <a:lstStyle/>
                    <a:p>
                      <a:r>
                        <a:rPr lang="th-TH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อุดรธานี-หนองบัวลำภู</a:t>
                      </a:r>
                      <a:endParaRPr lang="en-US" b="1" dirty="0">
                        <a:latin typeface="JasmineUPC" panose="02020603050405020304" pitchFamily="18" charset="-34"/>
                        <a:cs typeface="JasmineUPC" panose="02020603050405020304" pitchFamily="18" charset="-34"/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11</a:t>
                      </a:r>
                      <a:endParaRPr lang="en-US" b="1" dirty="0">
                        <a:latin typeface="JasmineUPC" panose="02020603050405020304" pitchFamily="18" charset="-34"/>
                        <a:cs typeface="JasmineUPC" panose="02020603050405020304" pitchFamily="18" charset="-34"/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382309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th-TH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กุมภวาปี-ศรีธาตุ</a:t>
                      </a:r>
                      <a:endParaRPr lang="en-US" b="1" dirty="0">
                        <a:latin typeface="JasmineUPC" panose="02020603050405020304" pitchFamily="18" charset="-34"/>
                        <a:cs typeface="JasmineUPC" panose="02020603050405020304" pitchFamily="18" charset="-34"/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10</a:t>
                      </a:r>
                      <a:endParaRPr lang="en-US" b="1" dirty="0">
                        <a:latin typeface="JasmineUPC" panose="02020603050405020304" pitchFamily="18" charset="-34"/>
                        <a:cs typeface="JasmineUPC" panose="02020603050405020304" pitchFamily="18" charset="-34"/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7732805"/>
                  </a:ext>
                </a:extLst>
              </a:tr>
            </a:tbl>
          </a:graphicData>
        </a:graphic>
      </p:graphicFrame>
      <p:graphicFrame>
        <p:nvGraphicFramePr>
          <p:cNvPr id="2" name="ตาราง 1">
            <a:extLst>
              <a:ext uri="{FF2B5EF4-FFF2-40B4-BE49-F238E27FC236}">
                <a16:creationId xmlns:a16="http://schemas.microsoft.com/office/drawing/2014/main" id="{375126CE-3818-8356-6E9E-4AAA99067A1C}"/>
              </a:ext>
            </a:extLst>
          </p:cNvPr>
          <p:cNvGraphicFramePr>
            <a:graphicFrameLocks noGrp="1"/>
          </p:cNvGraphicFramePr>
          <p:nvPr/>
        </p:nvGraphicFramePr>
        <p:xfrm>
          <a:off x="1699433" y="2035435"/>
          <a:ext cx="2325298" cy="1097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2052">
                  <a:extLst>
                    <a:ext uri="{9D8B030D-6E8A-4147-A177-3AD203B41FA5}">
                      <a16:colId xmlns:a16="http://schemas.microsoft.com/office/drawing/2014/main" val="42088015"/>
                    </a:ext>
                  </a:extLst>
                </a:gridCol>
                <a:gridCol w="743246">
                  <a:extLst>
                    <a:ext uri="{9D8B030D-6E8A-4147-A177-3AD203B41FA5}">
                      <a16:colId xmlns:a16="http://schemas.microsoft.com/office/drawing/2014/main" val="2110457840"/>
                    </a:ext>
                  </a:extLst>
                </a:gridCol>
              </a:tblGrid>
              <a:tr h="202804">
                <a:tc>
                  <a:txBody>
                    <a:bodyPr/>
                    <a:lstStyle/>
                    <a:p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ขับเร็ว</a:t>
                      </a:r>
                      <a:endParaRPr lang="en-US" sz="1800" b="1" dirty="0">
                        <a:solidFill>
                          <a:schemeClr val="tx1"/>
                        </a:solidFill>
                        <a:latin typeface="JasmineUPC" panose="02020603050405020304" pitchFamily="18" charset="-34"/>
                        <a:cs typeface="JasmineUPC" panose="02020603050405020304" pitchFamily="18" charset="-34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solidFill>
                            <a:schemeClr val="tx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73%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15289182"/>
                  </a:ext>
                </a:extLst>
              </a:tr>
              <a:tr h="202804">
                <a:tc>
                  <a:txBody>
                    <a:bodyPr/>
                    <a:lstStyle/>
                    <a:p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ดื่มแล้วขับ</a:t>
                      </a:r>
                      <a:endParaRPr lang="en-US" sz="1800" b="1" dirty="0">
                        <a:solidFill>
                          <a:schemeClr val="tx1"/>
                        </a:solidFill>
                        <a:latin typeface="JasmineUPC" panose="02020603050405020304" pitchFamily="18" charset="-34"/>
                        <a:cs typeface="JasmineUPC" panose="02020603050405020304" pitchFamily="18" charset="-34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solidFill>
                            <a:schemeClr val="tx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33%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4254844"/>
                  </a:ext>
                </a:extLst>
              </a:tr>
              <a:tr h="202804">
                <a:tc>
                  <a:txBody>
                    <a:bodyPr/>
                    <a:lstStyle/>
                    <a:p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ไม่สวมหมวก</a:t>
                      </a:r>
                      <a:endParaRPr lang="en-US" sz="1800" b="1" dirty="0">
                        <a:solidFill>
                          <a:schemeClr val="tx1"/>
                        </a:solidFill>
                        <a:latin typeface="JasmineUPC" panose="02020603050405020304" pitchFamily="18" charset="-34"/>
                        <a:cs typeface="JasmineUPC" panose="02020603050405020304" pitchFamily="18" charset="-34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solidFill>
                            <a:schemeClr val="tx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91%</a:t>
                      </a:r>
                      <a:endParaRPr lang="th-TH" sz="1800" b="1" dirty="0">
                        <a:solidFill>
                          <a:schemeClr val="tx1"/>
                        </a:solidFill>
                        <a:latin typeface="JasmineUPC" panose="02020603050405020304" pitchFamily="18" charset="-34"/>
                        <a:cs typeface="JasmineUPC" panose="02020603050405020304" pitchFamily="18" charset="-34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5158542"/>
                  </a:ext>
                </a:extLst>
              </a:tr>
            </a:tbl>
          </a:graphicData>
        </a:graphic>
      </p:graphicFrame>
      <p:graphicFrame>
        <p:nvGraphicFramePr>
          <p:cNvPr id="4" name="ตาราง 3">
            <a:extLst>
              <a:ext uri="{FF2B5EF4-FFF2-40B4-BE49-F238E27FC236}">
                <a16:creationId xmlns:a16="http://schemas.microsoft.com/office/drawing/2014/main" id="{1D5D2716-6498-324C-90F9-722BEC91194B}"/>
              </a:ext>
            </a:extLst>
          </p:cNvPr>
          <p:cNvGraphicFramePr>
            <a:graphicFrameLocks noGrp="1"/>
          </p:cNvGraphicFramePr>
          <p:nvPr/>
        </p:nvGraphicFramePr>
        <p:xfrm>
          <a:off x="4044225" y="2026508"/>
          <a:ext cx="2284331" cy="1463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4179">
                  <a:extLst>
                    <a:ext uri="{9D8B030D-6E8A-4147-A177-3AD203B41FA5}">
                      <a16:colId xmlns:a16="http://schemas.microsoft.com/office/drawing/2014/main" val="2931813792"/>
                    </a:ext>
                  </a:extLst>
                </a:gridCol>
                <a:gridCol w="730152">
                  <a:extLst>
                    <a:ext uri="{9D8B030D-6E8A-4147-A177-3AD203B41FA5}">
                      <a16:colId xmlns:a16="http://schemas.microsoft.com/office/drawing/2014/main" val="737434955"/>
                    </a:ext>
                  </a:extLst>
                </a:gridCol>
              </a:tblGrid>
              <a:tr h="237160">
                <a:tc gridSpan="2"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solidFill>
                            <a:schemeClr val="tx1"/>
                          </a:solidFill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อาชีพ</a:t>
                      </a:r>
                      <a:endParaRPr lang="en-US" sz="1800" dirty="0">
                        <a:solidFill>
                          <a:schemeClr val="tx1"/>
                        </a:solidFill>
                        <a:latin typeface="JasmineUPC" panose="02020603050405020304" pitchFamily="18" charset="-34"/>
                        <a:cs typeface="JasmineUPC" panose="02020603050405020304" pitchFamily="18" charset="-34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0717659"/>
                  </a:ext>
                </a:extLst>
              </a:tr>
              <a:tr h="347358">
                <a:tc>
                  <a:txBody>
                    <a:bodyPr/>
                    <a:lstStyle/>
                    <a:p>
                      <a:r>
                        <a:rPr lang="th-TH" sz="1800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รับจ้าง</a:t>
                      </a:r>
                      <a:endParaRPr lang="en-US" sz="1800" b="1" dirty="0">
                        <a:latin typeface="JasmineUPC" panose="02020603050405020304" pitchFamily="18" charset="-34"/>
                        <a:cs typeface="JasmineUPC" panose="02020603050405020304" pitchFamily="18" charset="-34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35%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9595469"/>
                  </a:ext>
                </a:extLst>
              </a:tr>
              <a:tr h="256448">
                <a:tc>
                  <a:txBody>
                    <a:bodyPr/>
                    <a:lstStyle/>
                    <a:p>
                      <a:r>
                        <a:rPr lang="th-TH" sz="1800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ผู้สูงอายุ</a:t>
                      </a:r>
                      <a:endParaRPr lang="en-US" sz="1800" b="1" dirty="0">
                        <a:latin typeface="JasmineUPC" panose="02020603050405020304" pitchFamily="18" charset="-34"/>
                        <a:cs typeface="JasmineUPC" panose="02020603050405020304" pitchFamily="18" charset="-34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21%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3617766"/>
                  </a:ext>
                </a:extLst>
              </a:tr>
              <a:tr h="347358">
                <a:tc>
                  <a:txBody>
                    <a:bodyPr/>
                    <a:lstStyle/>
                    <a:p>
                      <a:r>
                        <a:rPr lang="th-TH" sz="1800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นักเรียน/นักศึกษา</a:t>
                      </a:r>
                      <a:endParaRPr lang="en-US" sz="1800" b="1" dirty="0">
                        <a:latin typeface="JasmineUPC" panose="02020603050405020304" pitchFamily="18" charset="-34"/>
                        <a:cs typeface="JasmineUPC" panose="02020603050405020304" pitchFamily="18" charset="-34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15%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382309"/>
                  </a:ext>
                </a:extLst>
              </a:tr>
            </a:tbl>
          </a:graphicData>
        </a:graphic>
      </p:graphicFrame>
      <p:graphicFrame>
        <p:nvGraphicFramePr>
          <p:cNvPr id="5" name="ตาราง 4">
            <a:extLst>
              <a:ext uri="{FF2B5EF4-FFF2-40B4-BE49-F238E27FC236}">
                <a16:creationId xmlns:a16="http://schemas.microsoft.com/office/drawing/2014/main" id="{3068D723-3599-E876-DC48-B3EA128FD6C6}"/>
              </a:ext>
            </a:extLst>
          </p:cNvPr>
          <p:cNvGraphicFramePr>
            <a:graphicFrameLocks noGrp="1"/>
          </p:cNvGraphicFramePr>
          <p:nvPr/>
        </p:nvGraphicFramePr>
        <p:xfrm>
          <a:off x="1727237" y="5103890"/>
          <a:ext cx="2297494" cy="16958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63135">
                  <a:extLst>
                    <a:ext uri="{9D8B030D-6E8A-4147-A177-3AD203B41FA5}">
                      <a16:colId xmlns:a16="http://schemas.microsoft.com/office/drawing/2014/main" val="2931813792"/>
                    </a:ext>
                  </a:extLst>
                </a:gridCol>
                <a:gridCol w="734359">
                  <a:extLst>
                    <a:ext uri="{9D8B030D-6E8A-4147-A177-3AD203B41FA5}">
                      <a16:colId xmlns:a16="http://schemas.microsoft.com/office/drawing/2014/main" val="737434955"/>
                    </a:ext>
                  </a:extLst>
                </a:gridCol>
              </a:tblGrid>
              <a:tr h="449907">
                <a:tc gridSpan="2"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เวลาเกิดเหตุ</a:t>
                      </a:r>
                      <a:endParaRPr lang="en-US" sz="1800" dirty="0">
                        <a:latin typeface="JasmineUPC" panose="02020603050405020304" pitchFamily="18" charset="-34"/>
                        <a:cs typeface="JasmineUPC" panose="02020603050405020304" pitchFamily="18" charset="-34"/>
                      </a:endParaRPr>
                    </a:p>
                  </a:txBody>
                  <a:tcPr>
                    <a:solidFill>
                      <a:srgbClr val="0000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0717659"/>
                  </a:ext>
                </a:extLst>
              </a:tr>
              <a:tr h="415299">
                <a:tc>
                  <a:txBody>
                    <a:bodyPr/>
                    <a:lstStyle/>
                    <a:p>
                      <a:r>
                        <a:rPr lang="th-TH" sz="1800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16.01-20.00น. </a:t>
                      </a:r>
                      <a:endParaRPr lang="en-US" sz="1800" b="1" dirty="0">
                        <a:latin typeface="JasmineUPC" panose="02020603050405020304" pitchFamily="18" charset="-34"/>
                        <a:cs typeface="JasmineUPC" panose="02020603050405020304" pitchFamily="18" charset="-34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29%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9595469"/>
                  </a:ext>
                </a:extLst>
              </a:tr>
              <a:tr h="41529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12.01-16.00น. 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17%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3617766"/>
                  </a:ext>
                </a:extLst>
              </a:tr>
              <a:tr h="41529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00.01-04.00น.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17%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382309"/>
                  </a:ext>
                </a:extLst>
              </a:tr>
            </a:tbl>
          </a:graphicData>
        </a:graphic>
      </p:graphicFrame>
      <p:graphicFrame>
        <p:nvGraphicFramePr>
          <p:cNvPr id="6" name="ตาราง 5">
            <a:extLst>
              <a:ext uri="{FF2B5EF4-FFF2-40B4-BE49-F238E27FC236}">
                <a16:creationId xmlns:a16="http://schemas.microsoft.com/office/drawing/2014/main" id="{683ECB06-5084-78C1-C948-FF3CACABBA56}"/>
              </a:ext>
            </a:extLst>
          </p:cNvPr>
          <p:cNvGraphicFramePr>
            <a:graphicFrameLocks noGrp="1"/>
          </p:cNvGraphicFramePr>
          <p:nvPr/>
        </p:nvGraphicFramePr>
        <p:xfrm>
          <a:off x="4042090" y="5092389"/>
          <a:ext cx="2325298" cy="16958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18678">
                  <a:extLst>
                    <a:ext uri="{9D8B030D-6E8A-4147-A177-3AD203B41FA5}">
                      <a16:colId xmlns:a16="http://schemas.microsoft.com/office/drawing/2014/main" val="2931813792"/>
                    </a:ext>
                  </a:extLst>
                </a:gridCol>
                <a:gridCol w="706620">
                  <a:extLst>
                    <a:ext uri="{9D8B030D-6E8A-4147-A177-3AD203B41FA5}">
                      <a16:colId xmlns:a16="http://schemas.microsoft.com/office/drawing/2014/main" val="737434955"/>
                    </a:ext>
                  </a:extLst>
                </a:gridCol>
              </a:tblGrid>
              <a:tr h="423951">
                <a:tc gridSpan="2"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เกิดเหตุถนนของ</a:t>
                      </a:r>
                      <a:endParaRPr lang="en-US" sz="1800" dirty="0">
                        <a:latin typeface="JasmineUPC" panose="02020603050405020304" pitchFamily="18" charset="-34"/>
                        <a:cs typeface="JasmineUPC" panose="02020603050405020304" pitchFamily="18" charset="-34"/>
                      </a:endParaRPr>
                    </a:p>
                  </a:txBody>
                  <a:tcPr>
                    <a:solidFill>
                      <a:srgbClr val="0000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0717659"/>
                  </a:ext>
                </a:extLst>
              </a:tr>
              <a:tr h="423951">
                <a:tc>
                  <a:txBody>
                    <a:bodyPr/>
                    <a:lstStyle/>
                    <a:p>
                      <a:r>
                        <a:rPr lang="th-TH" sz="1800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แขวงทล.อด.2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27%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9595469"/>
                  </a:ext>
                </a:extLst>
              </a:tr>
              <a:tr h="42395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อบจ.ท้องถิ่น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22%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3617766"/>
                  </a:ext>
                </a:extLst>
              </a:tr>
              <a:tr h="42395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แขวงทล.อด.1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latin typeface="JasmineUPC" panose="02020603050405020304" pitchFamily="18" charset="-34"/>
                          <a:cs typeface="JasmineUPC" panose="02020603050405020304" pitchFamily="18" charset="-34"/>
                        </a:rPr>
                        <a:t>20%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382309"/>
                  </a:ext>
                </a:extLst>
              </a:tr>
            </a:tbl>
          </a:graphicData>
        </a:graphic>
      </p:graphicFrame>
      <p:sp>
        <p:nvSpPr>
          <p:cNvPr id="7" name="กล่องข้อความ 6">
            <a:extLst>
              <a:ext uri="{FF2B5EF4-FFF2-40B4-BE49-F238E27FC236}">
                <a16:creationId xmlns:a16="http://schemas.microsoft.com/office/drawing/2014/main" id="{C2A2F9DC-F98A-B2AF-2D55-CF792E84CB27}"/>
              </a:ext>
            </a:extLst>
          </p:cNvPr>
          <p:cNvSpPr txBox="1"/>
          <p:nvPr/>
        </p:nvSpPr>
        <p:spPr>
          <a:xfrm>
            <a:off x="2130970" y="96739"/>
            <a:ext cx="52084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solidFill>
                  <a:srgbClr val="000080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ปัจจัยเสี่ยงการเสียชีวิตจากอุบัติเหตุทางถนน</a:t>
            </a:r>
          </a:p>
        </p:txBody>
      </p:sp>
      <p:pic>
        <p:nvPicPr>
          <p:cNvPr id="9" name="กราฟิก 8" descr="ล้างรถ ด้วยสีเติมแบบทึบ">
            <a:extLst>
              <a:ext uri="{FF2B5EF4-FFF2-40B4-BE49-F238E27FC236}">
                <a16:creationId xmlns:a16="http://schemas.microsoft.com/office/drawing/2014/main" id="{826EEE33-8774-01ED-C830-58D3C6D6A0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706814" y="43399"/>
            <a:ext cx="523220" cy="523220"/>
          </a:xfrm>
          <a:prstGeom prst="rect">
            <a:avLst/>
          </a:prstGeom>
        </p:spPr>
      </p:pic>
      <p:pic>
        <p:nvPicPr>
          <p:cNvPr id="10" name="กราฟิก 9" descr="กลุ่ม เส้นกรอบ">
            <a:extLst>
              <a:ext uri="{FF2B5EF4-FFF2-40B4-BE49-F238E27FC236}">
                <a16:creationId xmlns:a16="http://schemas.microsoft.com/office/drawing/2014/main" id="{4D97A4D6-9CFD-D087-ADDC-A2FDCEF763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62871" y="1349408"/>
            <a:ext cx="619264" cy="619264"/>
          </a:xfrm>
          <a:prstGeom prst="rect">
            <a:avLst/>
          </a:prstGeom>
        </p:spPr>
      </p:pic>
      <p:pic>
        <p:nvPicPr>
          <p:cNvPr id="12" name="กราฟิก 11" descr="รถอาร์วี เส้นกรอบ">
            <a:extLst>
              <a:ext uri="{FF2B5EF4-FFF2-40B4-BE49-F238E27FC236}">
                <a16:creationId xmlns:a16="http://schemas.microsoft.com/office/drawing/2014/main" id="{29E044A5-9605-B373-CBC8-A4A539C43F4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28193" y="3383844"/>
            <a:ext cx="691378" cy="691378"/>
          </a:xfrm>
          <a:prstGeom prst="rect">
            <a:avLst/>
          </a:prstGeom>
        </p:spPr>
      </p:pic>
      <p:pic>
        <p:nvPicPr>
          <p:cNvPr id="23" name="กราฟิก 22" descr="ถนน เส้นกรอบ">
            <a:extLst>
              <a:ext uri="{FF2B5EF4-FFF2-40B4-BE49-F238E27FC236}">
                <a16:creationId xmlns:a16="http://schemas.microsoft.com/office/drawing/2014/main" id="{2C977ECF-1F4F-7082-781F-B9FDD083D7B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60459" y="5272276"/>
            <a:ext cx="608786" cy="608786"/>
          </a:xfrm>
          <a:prstGeom prst="rect">
            <a:avLst/>
          </a:prstGeom>
        </p:spPr>
      </p:pic>
      <p:pic>
        <p:nvPicPr>
          <p:cNvPr id="26" name="กราฟิก 25" descr="ถนนลื่น เส้นกรอบ">
            <a:extLst>
              <a:ext uri="{FF2B5EF4-FFF2-40B4-BE49-F238E27FC236}">
                <a16:creationId xmlns:a16="http://schemas.microsoft.com/office/drawing/2014/main" id="{F70CF0C5-A2E0-C390-B344-8095E618888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7217270" y="85093"/>
            <a:ext cx="439831" cy="439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99167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>
            <a:extLst>
              <a:ext uri="{FF2B5EF4-FFF2-40B4-BE49-F238E27FC236}">
                <a16:creationId xmlns:a16="http://schemas.microsoft.com/office/drawing/2014/main" id="{0D02F0D4-0BC9-09A3-CA46-14EEA86144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95532"/>
            <a:ext cx="9144000" cy="6857999"/>
          </a:xfrm>
          <a:prstGeom prst="rect">
            <a:avLst/>
          </a:prstGeom>
        </p:spPr>
      </p:pic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305FFB9E-4634-25B6-42E8-4BFC42EB2CEB}"/>
              </a:ext>
            </a:extLst>
          </p:cNvPr>
          <p:cNvSpPr txBox="1"/>
          <p:nvPr/>
        </p:nvSpPr>
        <p:spPr>
          <a:xfrm>
            <a:off x="106327" y="1091785"/>
            <a:ext cx="9037674" cy="46474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ศป</a:t>
            </a:r>
            <a:r>
              <a:rPr kumimoji="0" lang="th-TH" sz="3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ถ.อ.เมืองอุดรธานี</a:t>
            </a:r>
            <a:endParaRPr kumimoji="0" lang="th-TH" sz="24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JasmineUPC" panose="02020603050405020304" pitchFamily="18" charset="-34"/>
              <a:ea typeface="+mn-ea"/>
              <a:cs typeface="JasmineUPC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sng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เกิดเหตุ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 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วันที่ 24 ตุลาคม 2567 เวลา 21.03 น.(เวลาแจ้งเหตุ)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เหตุการณ์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 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นายเกียรติศักดิ์  วงษ์ชาลี อายุ 21 ปี (คนขับ</a:t>
            </a:r>
            <a:r>
              <a:rPr kumimoji="0" lang="th-TH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ปิ๊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กอ</a:t>
            </a:r>
            <a:r>
              <a:rPr kumimoji="0" lang="th-TH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ัฟ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ไม่มีใบอนุญาตขับขี่)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ยืมรถ</a:t>
            </a:r>
            <a:r>
              <a:rPr kumimoji="0" lang="th-TH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ปิ๊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กอ</a:t>
            </a:r>
            <a:r>
              <a:rPr kumimoji="0" lang="th-TH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ัฟคุ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ณตา </a:t>
            </a:r>
            <a:r>
              <a:rPr kumimoji="0" lang="th-TH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ยี่ห้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ออ</a:t>
            </a:r>
            <a:r>
              <a:rPr kumimoji="0" lang="th-TH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ีซูสุ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 ดีแมก</a:t>
            </a:r>
            <a:r>
              <a:rPr kumimoji="0" lang="th-TH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ซ์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  หมายเลขทะเบียน กจ5007 อุดรธานี ขับออกจากบ้านยางบึง ม.3 ต.</a:t>
            </a:r>
            <a:r>
              <a:rPr kumimoji="0" lang="th-TH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กุตส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ระ อ.เมืองอุดรธานี จะมารับแม่ที่มาทำธุระที่เซ็นทรัลอุดรธานี ขับตามถนนมิตรภาพอุดร-หนองคาย ลอดอุโมงค์รัง</a:t>
            </a:r>
            <a:r>
              <a:rPr kumimoji="0" lang="th-TH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ษิ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ณา มุ่งหน้าเข้าตัวเมืองอุดรธานี ขณะขับขึ้นจากอุโมงค์ รถเสียหลักพุ่งขึ้นฟุตบาท ชนคนนั่งรับประทานบะหมี่บนทางเท้า ทำให้มีผู้เสียชีวิต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4 ราย และผู้ได้รับบาดเจ็บ จำนวน 6 ราย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หลังเกิดเหตุ นายเกียรติศักดิ์  วงษ์ชาลี อายุ 21 ปี ผู้ขับขี่รถ</a:t>
            </a:r>
            <a:r>
              <a:rPr kumimoji="0" lang="th-TH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ปิ๊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กอ</a:t>
            </a:r>
            <a:r>
              <a:rPr kumimoji="0" lang="th-TH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ัฟ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 เจ้าหน้าที่ตำรวจได้ควบคุมตัวไว้ และได้ตรวจวัดปริมาณแอลกอฮอล์และสารเสพติด พบปริมาณแอลกอฮอล์ 29 มิลลิกรัมเปอร์เซ็นต์ และพบสารเสพติดให้โทษประเภท 1 เมทแอม</a:t>
            </a:r>
            <a:r>
              <a:rPr kumimoji="0" lang="th-TH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เฟ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ตามีน ในตัวย่างปัสสาวะของผู้ขับขี่</a:t>
            </a:r>
          </a:p>
        </p:txBody>
      </p:sp>
      <p:sp>
        <p:nvSpPr>
          <p:cNvPr id="4" name="สี่เหลี่ยมผืนผ้า 3">
            <a:extLst>
              <a:ext uri="{FF2B5EF4-FFF2-40B4-BE49-F238E27FC236}">
                <a16:creationId xmlns:a16="http://schemas.microsoft.com/office/drawing/2014/main" id="{63A8B766-BDFB-A0D6-6753-AECAE029E537}"/>
              </a:ext>
            </a:extLst>
          </p:cNvPr>
          <p:cNvSpPr/>
          <p:nvPr/>
        </p:nvSpPr>
        <p:spPr>
          <a:xfrm>
            <a:off x="4072270" y="0"/>
            <a:ext cx="4986670" cy="83997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Fah kwang" panose="02000506000000020004" pitchFamily="2" charset="-34"/>
                <a:ea typeface="+mn-ea"/>
                <a:cs typeface="TH Fah kwang" panose="02000506000000020004" pitchFamily="2" charset="-34"/>
              </a:rPr>
              <a:t>ปิ๊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Fah kwang" panose="02000506000000020004" pitchFamily="2" charset="-34"/>
                <a:ea typeface="+mn-ea"/>
                <a:cs typeface="TH Fah kwang" panose="02000506000000020004" pitchFamily="2" charset="-34"/>
              </a:rPr>
              <a:t>กอ</a:t>
            </a:r>
            <a:r>
              <a:rPr kumimoji="0" lang="th-TH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Fah kwang" panose="02000506000000020004" pitchFamily="2" charset="-34"/>
                <a:ea typeface="+mn-ea"/>
                <a:cs typeface="TH Fah kwang" panose="02000506000000020004" pitchFamily="2" charset="-34"/>
              </a:rPr>
              <a:t>ัฟ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Fah kwang" panose="02000506000000020004" pitchFamily="2" charset="-34"/>
                <a:ea typeface="+mn-ea"/>
                <a:cs typeface="TH Fah kwang" panose="02000506000000020004" pitchFamily="2" charset="-34"/>
              </a:rPr>
              <a:t>พุ่งชนคนนั่งรับประทานบะหมี่บนทางเท้า</a:t>
            </a:r>
          </a:p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Fah kwang" panose="02000506000000020004" pitchFamily="2" charset="-34"/>
                <a:ea typeface="+mn-ea"/>
                <a:cs typeface="TH Fah kwang" panose="02000506000000020004" pitchFamily="2" charset="-34"/>
              </a:rPr>
              <a:t>เสียชีวิต 4 ราย 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Fah kwang" panose="02000506000000020004" pitchFamily="2" charset="-34"/>
                <a:ea typeface="+mn-ea"/>
                <a:cs typeface="TH Fah kwang" panose="02000506000000020004" pitchFamily="2" charset="-34"/>
              </a:rPr>
              <a:t>/ บาดเจ็บ 6 ราย</a:t>
            </a:r>
          </a:p>
        </p:txBody>
      </p:sp>
    </p:spTree>
    <p:extLst>
      <p:ext uri="{BB962C8B-B14F-4D97-AF65-F5344CB8AC3E}">
        <p14:creationId xmlns:p14="http://schemas.microsoft.com/office/powerpoint/2010/main" val="22178299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4D0BE0-DE0F-E573-5821-5363FE3A78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>
            <a:extLst>
              <a:ext uri="{FF2B5EF4-FFF2-40B4-BE49-F238E27FC236}">
                <a16:creationId xmlns:a16="http://schemas.microsoft.com/office/drawing/2014/main" id="{2955A27E-0A43-CE94-18B0-633B1DB5E1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95532"/>
            <a:ext cx="9144000" cy="6857999"/>
          </a:xfrm>
          <a:prstGeom prst="rect">
            <a:avLst/>
          </a:prstGeom>
        </p:spPr>
      </p:pic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A687153D-8CA2-A01D-3883-316323D1909A}"/>
              </a:ext>
            </a:extLst>
          </p:cNvPr>
          <p:cNvSpPr txBox="1"/>
          <p:nvPr/>
        </p:nvSpPr>
        <p:spPr>
          <a:xfrm>
            <a:off x="3168503" y="935504"/>
            <a:ext cx="316850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รายชื่อ ผู้ประสบเหตุ 10 ราย</a:t>
            </a:r>
          </a:p>
        </p:txBody>
      </p:sp>
      <p:sp>
        <p:nvSpPr>
          <p:cNvPr id="4" name="สี่เหลี่ยมผืนผ้า 3">
            <a:extLst>
              <a:ext uri="{FF2B5EF4-FFF2-40B4-BE49-F238E27FC236}">
                <a16:creationId xmlns:a16="http://schemas.microsoft.com/office/drawing/2014/main" id="{80F3ADB8-AC5E-03DC-81B3-96DCC440129D}"/>
              </a:ext>
            </a:extLst>
          </p:cNvPr>
          <p:cNvSpPr/>
          <p:nvPr/>
        </p:nvSpPr>
        <p:spPr>
          <a:xfrm>
            <a:off x="4072270" y="0"/>
            <a:ext cx="4986670" cy="83997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Fah kwang" panose="02000506000000020004" pitchFamily="2" charset="-34"/>
                <a:ea typeface="+mn-ea"/>
                <a:cs typeface="TH Fah kwang" panose="02000506000000020004" pitchFamily="2" charset="-34"/>
              </a:rPr>
              <a:t>ปิ๊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Fah kwang" panose="02000506000000020004" pitchFamily="2" charset="-34"/>
                <a:ea typeface="+mn-ea"/>
                <a:cs typeface="TH Fah kwang" panose="02000506000000020004" pitchFamily="2" charset="-34"/>
              </a:rPr>
              <a:t>กอ</a:t>
            </a:r>
            <a:r>
              <a:rPr kumimoji="0" lang="th-TH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Fah kwang" panose="02000506000000020004" pitchFamily="2" charset="-34"/>
                <a:ea typeface="+mn-ea"/>
                <a:cs typeface="TH Fah kwang" panose="02000506000000020004" pitchFamily="2" charset="-34"/>
              </a:rPr>
              <a:t>ัฟ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Fah kwang" panose="02000506000000020004" pitchFamily="2" charset="-34"/>
                <a:ea typeface="+mn-ea"/>
                <a:cs typeface="TH Fah kwang" panose="02000506000000020004" pitchFamily="2" charset="-34"/>
              </a:rPr>
              <a:t>พุ่งชนคนนั่งรับประทานบะหมี่บนทางเท้า</a:t>
            </a:r>
          </a:p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Fah kwang" panose="02000506000000020004" pitchFamily="2" charset="-34"/>
                <a:ea typeface="+mn-ea"/>
                <a:cs typeface="TH Fah kwang" panose="02000506000000020004" pitchFamily="2" charset="-34"/>
              </a:rPr>
              <a:t>เสียชีวิต 4 ราย 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Fah kwang" panose="02000506000000020004" pitchFamily="2" charset="-34"/>
                <a:ea typeface="+mn-ea"/>
                <a:cs typeface="TH Fah kwang" panose="02000506000000020004" pitchFamily="2" charset="-34"/>
              </a:rPr>
              <a:t>/ บาดเจ็บ 6 ราย</a:t>
            </a:r>
          </a:p>
        </p:txBody>
      </p:sp>
      <p:sp>
        <p:nvSpPr>
          <p:cNvPr id="7" name="กล่องข้อความ 6">
            <a:extLst>
              <a:ext uri="{FF2B5EF4-FFF2-40B4-BE49-F238E27FC236}">
                <a16:creationId xmlns:a16="http://schemas.microsoft.com/office/drawing/2014/main" id="{476DBB2B-F9E6-5CAE-51A5-2ECCC7140590}"/>
              </a:ext>
            </a:extLst>
          </p:cNvPr>
          <p:cNvSpPr txBox="1"/>
          <p:nvPr/>
        </p:nvSpPr>
        <p:spPr>
          <a:xfrm>
            <a:off x="99238" y="1369249"/>
            <a:ext cx="8959701" cy="230832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0000FF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ครอบครัวร้าน “ ชุนฮั้ว บะหมี่เกี๊ยว ”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highlight>
                  <a:srgbClr val="000000"/>
                </a:highlight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1.นายสุริยา ชะนะบุญ 		54 ปี 	เจ้าของร้าน 			เสียชีวิต 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highlight>
                  <a:srgbClr val="000000"/>
                </a:highlight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ICU 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highlight>
                  <a:srgbClr val="000000"/>
                </a:highlight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ศัล</a:t>
            </a:r>
            <a:r>
              <a:rPr kumimoji="0" lang="th-TH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highlight>
                  <a:srgbClr val="000000"/>
                </a:highlight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ย์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highlight>
                  <a:srgbClr val="000000"/>
                </a:highlight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กรรม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highlight>
                  <a:srgbClr val="00FF00"/>
                </a:highlight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2.นาย</a:t>
            </a:r>
            <a:r>
              <a:rPr kumimoji="0" lang="th-TH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highlight>
                  <a:srgbClr val="00FF00"/>
                </a:highlight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สุริ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highlight>
                  <a:srgbClr val="00FF00"/>
                </a:highlight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จิตร ชะนะบุญ		34 ปี	ลูกชายคนโต			กลับบ้าน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highlight>
                  <a:srgbClr val="00FF00"/>
                </a:highlight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3.นายศิริศักดิ์  ชะนะบุญ 	30 ปี	ลูกชายคนเล็ก			กลับบ้าน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highlight>
                  <a:srgbClr val="000000"/>
                </a:highlight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4.น.ส.ขนิษฐา   ชะนะบุญ	16 ปี	ลูกสาวของ</a:t>
            </a:r>
            <a:r>
              <a:rPr kumimoji="0" lang="th-TH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highlight>
                  <a:srgbClr val="000000"/>
                </a:highlight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สุริ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highlight>
                  <a:srgbClr val="000000"/>
                </a:highlight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จิตร		เสียชีวิต ห้องผ่าตัด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highlight>
                  <a:srgbClr val="000000"/>
                </a:highlight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5.ด.ญ.ชัญญานุช  ชะนะบุญ	9 ปี		ลูกสาวของศิริศักดิ์		เสียชีวิต ห้องฉุกเฉิน</a:t>
            </a:r>
          </a:p>
        </p:txBody>
      </p:sp>
      <p:sp>
        <p:nvSpPr>
          <p:cNvPr id="8" name="กล่องข้อความ 7">
            <a:extLst>
              <a:ext uri="{FF2B5EF4-FFF2-40B4-BE49-F238E27FC236}">
                <a16:creationId xmlns:a16="http://schemas.microsoft.com/office/drawing/2014/main" id="{64EBFFA9-2E21-40F9-52B0-1B54E2054757}"/>
              </a:ext>
            </a:extLst>
          </p:cNvPr>
          <p:cNvSpPr txBox="1"/>
          <p:nvPr/>
        </p:nvSpPr>
        <p:spPr>
          <a:xfrm>
            <a:off x="99238" y="3701321"/>
            <a:ext cx="8959701" cy="193899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0000FF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ครอบครัว นั่งรับประทานบะหมี่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highlight>
                  <a:srgbClr val="000000"/>
                </a:highlight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1.นายฉัตรชัย   บุญเกิด		51 ปี 	พ่อ					เสียชีวิต  จุดเกิดเหตุ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highlight>
                  <a:srgbClr val="FFFF00"/>
                </a:highlight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2.น.ส.นันทิดา  ตาลดอน	39 ปี	แม่			กระดูกสันหลังหัก 	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highlight>
                  <a:srgbClr val="FFFF00"/>
                </a:highlight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Admit 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highlight>
                  <a:srgbClr val="FFFF00"/>
                </a:highlight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ตึกศัลยกรรม 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											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highlight>
                  <a:srgbClr val="FFFF00"/>
                </a:highlight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ย้ายไปตึก </a:t>
            </a:r>
            <a:r>
              <a:rPr kumimoji="0" lang="th-TH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highlight>
                  <a:srgbClr val="FFFF00"/>
                </a:highlight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ออร์โธ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highlight>
                  <a:srgbClr val="FFFF00"/>
                </a:highlight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 เดินไม่ได้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highlight>
                  <a:srgbClr val="FFFF00"/>
                </a:highlight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3.ด.ช.ฉัตรพิศุทธิ์   บุญเกิด	9 ปี		ลูกชาย		ขาหัก2ข้าง </a:t>
            </a:r>
            <a:r>
              <a:rPr lang="th-TH" sz="2400" b="1" dirty="0">
                <a:solidFill>
                  <a:srgbClr val="0000FF"/>
                </a:solidFill>
                <a:highlight>
                  <a:srgbClr val="FFFF00"/>
                </a:highlight>
                <a:latin typeface="JasmineUPC" panose="02020603050405020304" pitchFamily="18" charset="-34"/>
                <a:cs typeface="JasmineUPC" panose="02020603050405020304" pitchFamily="18" charset="-34"/>
              </a:rPr>
              <a:t>พักรักษาตัวที่บ้าน</a:t>
            </a:r>
            <a:endParaRPr kumimoji="0" lang="th-TH" sz="24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highlight>
                <a:srgbClr val="FFFF00"/>
              </a:highlight>
              <a:uLnTx/>
              <a:uFillTx/>
              <a:latin typeface="JasmineUPC" panose="02020603050405020304" pitchFamily="18" charset="-34"/>
              <a:ea typeface="+mn-ea"/>
              <a:cs typeface="JasmineUPC" panose="02020603050405020304" pitchFamily="18" charset="-34"/>
            </a:endParaRPr>
          </a:p>
        </p:txBody>
      </p:sp>
      <p:sp>
        <p:nvSpPr>
          <p:cNvPr id="12" name="กล่องข้อความ 11">
            <a:extLst>
              <a:ext uri="{FF2B5EF4-FFF2-40B4-BE49-F238E27FC236}">
                <a16:creationId xmlns:a16="http://schemas.microsoft.com/office/drawing/2014/main" id="{731FCAF8-C224-56B6-519B-3EF7B9BE5051}"/>
              </a:ext>
            </a:extLst>
          </p:cNvPr>
          <p:cNvSpPr txBox="1"/>
          <p:nvPr/>
        </p:nvSpPr>
        <p:spPr>
          <a:xfrm>
            <a:off x="92149" y="5638207"/>
            <a:ext cx="8959701" cy="1200329"/>
          </a:xfrm>
          <a:prstGeom prst="rect">
            <a:avLst/>
          </a:prstGeom>
          <a:solidFill>
            <a:srgbClr val="CAF4FE"/>
          </a:solidFill>
          <a:ln>
            <a:solidFill>
              <a:srgbClr val="0000FF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ลูกค้าร้านบะหมี่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highlight>
                  <a:srgbClr val="00FF00"/>
                </a:highlight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1.ด.ญ.ณ</a:t>
            </a:r>
            <a:r>
              <a:rPr kumimoji="0" lang="th-TH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highlight>
                  <a:srgbClr val="00FF00"/>
                </a:highlight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ัฎฐ์ชญา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highlight>
                  <a:srgbClr val="00FF00"/>
                </a:highlight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 ชมภู 		11 ปี   	ลูกค้า		บาดเจ็บเล็กน้อย/กลับบ้าน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highlight>
                  <a:srgbClr val="00FF00"/>
                </a:highlight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2.นาย</a:t>
            </a:r>
            <a:r>
              <a:rPr kumimoji="0" lang="th-TH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highlight>
                  <a:srgbClr val="00FF00"/>
                </a:highlight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วรป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highlight>
                  <a:srgbClr val="00FF00"/>
                </a:highlight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รัช</a:t>
            </a:r>
            <a:r>
              <a:rPr kumimoji="0" lang="th-TH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highlight>
                  <a:srgbClr val="00FF00"/>
                </a:highlight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ญ์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highlight>
                  <a:srgbClr val="00FF00"/>
                </a:highlight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 ทำสุนา 	21 ปี 	ลูกค้า 		บาดเจ็บเล็กน้อย/กลับบ้าน </a:t>
            </a:r>
          </a:p>
        </p:txBody>
      </p:sp>
    </p:spTree>
    <p:extLst>
      <p:ext uri="{BB962C8B-B14F-4D97-AF65-F5344CB8AC3E}">
        <p14:creationId xmlns:p14="http://schemas.microsoft.com/office/powerpoint/2010/main" val="21107987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F25C96DB-B7DD-E515-E408-D6BA5EA1DE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5467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F2870FF8-B3BE-C4C0-3CBD-A8D5F85269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4580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E6441A-7C85-C5C3-AC7F-D23B355227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>
            <a:extLst>
              <a:ext uri="{FF2B5EF4-FFF2-40B4-BE49-F238E27FC236}">
                <a16:creationId xmlns:a16="http://schemas.microsoft.com/office/drawing/2014/main" id="{38BE7253-AD29-6FFA-8209-E60AC50028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95532"/>
            <a:ext cx="9144000" cy="6857999"/>
          </a:xfrm>
          <a:prstGeom prst="rect">
            <a:avLst/>
          </a:prstGeom>
        </p:spPr>
      </p:pic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323FC672-8091-8E50-B946-A314A38E4A99}"/>
              </a:ext>
            </a:extLst>
          </p:cNvPr>
          <p:cNvSpPr txBox="1"/>
          <p:nvPr/>
        </p:nvSpPr>
        <p:spPr>
          <a:xfrm>
            <a:off x="106327" y="1091785"/>
            <a:ext cx="903767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ถนนเกิดเหตุ 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ถนนอุดรดุษฎี(ขาเข้า) บริเวณหน้า</a:t>
            </a:r>
            <a:r>
              <a:rPr kumimoji="0" lang="th-TH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ปั้ม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 ปตท.รัง</a:t>
            </a:r>
            <a:r>
              <a:rPr kumimoji="0" lang="th-TH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ษิ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ณา ชุมชนเวียงพิงค์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		     ต.หมากแข้ง  อ.เมืองอุดรธานี จ.อุดรธานี เขตรับผิดชอบ เทศบาลนครอุดรธานี </a:t>
            </a:r>
          </a:p>
        </p:txBody>
      </p:sp>
      <p:sp>
        <p:nvSpPr>
          <p:cNvPr id="4" name="สี่เหลี่ยมผืนผ้า 3">
            <a:extLst>
              <a:ext uri="{FF2B5EF4-FFF2-40B4-BE49-F238E27FC236}">
                <a16:creationId xmlns:a16="http://schemas.microsoft.com/office/drawing/2014/main" id="{3260BDCF-7943-7C7A-CE9A-78C251C5D9AC}"/>
              </a:ext>
            </a:extLst>
          </p:cNvPr>
          <p:cNvSpPr/>
          <p:nvPr/>
        </p:nvSpPr>
        <p:spPr>
          <a:xfrm>
            <a:off x="4072270" y="0"/>
            <a:ext cx="4986670" cy="83997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Fah kwang" panose="02000506000000020004" pitchFamily="2" charset="-34"/>
                <a:ea typeface="+mn-ea"/>
                <a:cs typeface="TH Fah kwang" panose="02000506000000020004" pitchFamily="2" charset="-34"/>
              </a:rPr>
              <a:t>ปิ๊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Fah kwang" panose="02000506000000020004" pitchFamily="2" charset="-34"/>
                <a:ea typeface="+mn-ea"/>
                <a:cs typeface="TH Fah kwang" panose="02000506000000020004" pitchFamily="2" charset="-34"/>
              </a:rPr>
              <a:t>กอ</a:t>
            </a:r>
            <a:r>
              <a:rPr kumimoji="0" lang="th-TH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Fah kwang" panose="02000506000000020004" pitchFamily="2" charset="-34"/>
                <a:ea typeface="+mn-ea"/>
                <a:cs typeface="TH Fah kwang" panose="02000506000000020004" pitchFamily="2" charset="-34"/>
              </a:rPr>
              <a:t>ัฟ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Fah kwang" panose="02000506000000020004" pitchFamily="2" charset="-34"/>
                <a:ea typeface="+mn-ea"/>
                <a:cs typeface="TH Fah kwang" panose="02000506000000020004" pitchFamily="2" charset="-34"/>
              </a:rPr>
              <a:t>พุ่งชนคนนั่งรับประทานบะหมี่บนทางเท้า</a:t>
            </a:r>
          </a:p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Fah kwang" panose="02000506000000020004" pitchFamily="2" charset="-34"/>
                <a:ea typeface="+mn-ea"/>
                <a:cs typeface="TH Fah kwang" panose="02000506000000020004" pitchFamily="2" charset="-34"/>
              </a:rPr>
              <a:t>เสียชีวิต 4 ราย 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Fah kwang" panose="02000506000000020004" pitchFamily="2" charset="-34"/>
                <a:ea typeface="+mn-ea"/>
                <a:cs typeface="TH Fah kwang" panose="02000506000000020004" pitchFamily="2" charset="-34"/>
              </a:rPr>
              <a:t>/ บาดเจ็บ 6 ราย</a:t>
            </a:r>
          </a:p>
        </p:txBody>
      </p:sp>
      <p:pic>
        <p:nvPicPr>
          <p:cNvPr id="7" name="รูปภาพ 6">
            <a:extLst>
              <a:ext uri="{FF2B5EF4-FFF2-40B4-BE49-F238E27FC236}">
                <a16:creationId xmlns:a16="http://schemas.microsoft.com/office/drawing/2014/main" id="{B31E3720-303C-26DA-628C-44F9145087E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1047" t="37080" r="28953" b="17028"/>
          <a:stretch/>
        </p:blipFill>
        <p:spPr>
          <a:xfrm>
            <a:off x="-2" y="1839431"/>
            <a:ext cx="9143999" cy="4974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6037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6ADC4B-16F1-A70D-E233-2812035D70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>
            <a:extLst>
              <a:ext uri="{FF2B5EF4-FFF2-40B4-BE49-F238E27FC236}">
                <a16:creationId xmlns:a16="http://schemas.microsoft.com/office/drawing/2014/main" id="{6E0A69CA-AB37-C8BA-FF2F-5738F57EE4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95532"/>
            <a:ext cx="9144000" cy="6857999"/>
          </a:xfrm>
          <a:prstGeom prst="rect">
            <a:avLst/>
          </a:prstGeom>
        </p:spPr>
      </p:pic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1C5207BC-AD0A-A190-1654-A2BC9CAD2240}"/>
              </a:ext>
            </a:extLst>
          </p:cNvPr>
          <p:cNvSpPr txBox="1"/>
          <p:nvPr/>
        </p:nvSpPr>
        <p:spPr>
          <a:xfrm>
            <a:off x="106327" y="1091785"/>
            <a:ext cx="903767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รถคู่กรณี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  </a:t>
            </a:r>
            <a:r>
              <a:rPr kumimoji="0" lang="th-TH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ปิ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กอ</a:t>
            </a:r>
            <a:r>
              <a:rPr kumimoji="0" lang="th-TH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ัฟ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 อีซูสุ ดีแม็กซ์ สีดำ หมายเลขทะเบียน กจ5007 อุดรธานี  อายุใช้งาน 7 ปี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JasmineUPC" panose="02020603050405020304" pitchFamily="18" charset="-34"/>
                <a:ea typeface="+mn-ea"/>
                <a:cs typeface="JasmineUPC" panose="02020603050405020304" pitchFamily="18" charset="-34"/>
              </a:rPr>
              <a:t>		  ไม่มีพรบ. ไม่ต่อภาษี</a:t>
            </a:r>
          </a:p>
        </p:txBody>
      </p:sp>
      <p:sp>
        <p:nvSpPr>
          <p:cNvPr id="4" name="สี่เหลี่ยมผืนผ้า 3">
            <a:extLst>
              <a:ext uri="{FF2B5EF4-FFF2-40B4-BE49-F238E27FC236}">
                <a16:creationId xmlns:a16="http://schemas.microsoft.com/office/drawing/2014/main" id="{AEABBA4A-E4C6-0870-F35E-A38DA90B04F1}"/>
              </a:ext>
            </a:extLst>
          </p:cNvPr>
          <p:cNvSpPr/>
          <p:nvPr/>
        </p:nvSpPr>
        <p:spPr>
          <a:xfrm>
            <a:off x="4072270" y="0"/>
            <a:ext cx="4986670" cy="83997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Fah kwang" panose="02000506000000020004" pitchFamily="2" charset="-34"/>
                <a:ea typeface="+mn-ea"/>
                <a:cs typeface="TH Fah kwang" panose="02000506000000020004" pitchFamily="2" charset="-34"/>
              </a:rPr>
              <a:t>ปิ๊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Fah kwang" panose="02000506000000020004" pitchFamily="2" charset="-34"/>
                <a:ea typeface="+mn-ea"/>
                <a:cs typeface="TH Fah kwang" panose="02000506000000020004" pitchFamily="2" charset="-34"/>
              </a:rPr>
              <a:t>กอ</a:t>
            </a:r>
            <a:r>
              <a:rPr kumimoji="0" lang="th-TH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Fah kwang" panose="02000506000000020004" pitchFamily="2" charset="-34"/>
                <a:ea typeface="+mn-ea"/>
                <a:cs typeface="TH Fah kwang" panose="02000506000000020004" pitchFamily="2" charset="-34"/>
              </a:rPr>
              <a:t>ัฟ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Fah kwang" panose="02000506000000020004" pitchFamily="2" charset="-34"/>
                <a:ea typeface="+mn-ea"/>
                <a:cs typeface="TH Fah kwang" panose="02000506000000020004" pitchFamily="2" charset="-34"/>
              </a:rPr>
              <a:t>พุ่งชนคนนั่งรับประทานบะหมี่บนทางเท้า</a:t>
            </a:r>
          </a:p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Fah kwang" panose="02000506000000020004" pitchFamily="2" charset="-34"/>
                <a:ea typeface="+mn-ea"/>
                <a:cs typeface="TH Fah kwang" panose="02000506000000020004" pitchFamily="2" charset="-34"/>
              </a:rPr>
              <a:t>เสียชีวิต 4 ราย 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Fah kwang" panose="02000506000000020004" pitchFamily="2" charset="-34"/>
                <a:ea typeface="+mn-ea"/>
                <a:cs typeface="TH Fah kwang" panose="02000506000000020004" pitchFamily="2" charset="-34"/>
              </a:rPr>
              <a:t>/ บาดเจ็บ 6 ราย</a:t>
            </a:r>
          </a:p>
        </p:txBody>
      </p:sp>
      <p:pic>
        <p:nvPicPr>
          <p:cNvPr id="7" name="รูปภาพ 6">
            <a:extLst>
              <a:ext uri="{FF2B5EF4-FFF2-40B4-BE49-F238E27FC236}">
                <a16:creationId xmlns:a16="http://schemas.microsoft.com/office/drawing/2014/main" id="{892E63C9-01CA-2C47-9800-824E3021BC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938"/>
          <a:stretch/>
        </p:blipFill>
        <p:spPr>
          <a:xfrm>
            <a:off x="0" y="1839432"/>
            <a:ext cx="9144000" cy="5048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58634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A73FF55D-AF29-45FE-0070-D01E7C2DBD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" y="0"/>
            <a:ext cx="91419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041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51D1946C-A1D1-339E-274D-DFF12BF888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" y="0"/>
            <a:ext cx="91419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1452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>
            <a:extLst>
              <a:ext uri="{FF2B5EF4-FFF2-40B4-BE49-F238E27FC236}">
                <a16:creationId xmlns:a16="http://schemas.microsoft.com/office/drawing/2014/main" id="{5FF5A13C-D8A2-E19E-EE7D-1244DAECC4D7}"/>
              </a:ext>
            </a:extLst>
          </p:cNvPr>
          <p:cNvSpPr/>
          <p:nvPr/>
        </p:nvSpPr>
        <p:spPr>
          <a:xfrm>
            <a:off x="0" y="0"/>
            <a:ext cx="9144000" cy="47846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Fah kwang" panose="02000506000000020004" pitchFamily="2" charset="-34"/>
                <a:ea typeface="+mn-ea"/>
                <a:cs typeface="TH Fah kwang" panose="02000506000000020004" pitchFamily="2" charset="-34"/>
              </a:rPr>
              <a:t>ข้อสั่งการรองผู้ว่าราชการ ในการประชุม</a:t>
            </a:r>
            <a:r>
              <a:rPr kumimoji="0" lang="th-TH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Fah kwang" panose="02000506000000020004" pitchFamily="2" charset="-34"/>
                <a:ea typeface="+mn-ea"/>
                <a:cs typeface="TH Fah kwang" panose="02000506000000020004" pitchFamily="2" charset="-34"/>
              </a:rPr>
              <a:t>ศป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Fah kwang" panose="02000506000000020004" pitchFamily="2" charset="-34"/>
                <a:ea typeface="+mn-ea"/>
                <a:cs typeface="TH Fah kwang" panose="02000506000000020004" pitchFamily="2" charset="-34"/>
              </a:rPr>
              <a:t>ถ.จังหวัดอุดรธานี วันที่12พ.ย.67</a:t>
            </a:r>
          </a:p>
        </p:txBody>
      </p:sp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0EFAA7D9-EA1D-FC92-EF33-15A62FED4ECE}"/>
              </a:ext>
            </a:extLst>
          </p:cNvPr>
          <p:cNvSpPr txBox="1"/>
          <p:nvPr/>
        </p:nvSpPr>
        <p:spPr>
          <a:xfrm>
            <a:off x="0" y="636319"/>
            <a:ext cx="9144000" cy="50588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Fah kwang" panose="02000506000000020004" pitchFamily="2" charset="-34"/>
                <a:ea typeface="+mn-ea"/>
                <a:cs typeface="TH Fah kwang" panose="02000506000000020004" pitchFamily="2" charset="-34"/>
              </a:rPr>
              <a:t>1.เทศบาลนครอุดรธานี</a:t>
            </a:r>
          </a:p>
          <a:p>
            <a:pPr marL="0" marR="0" lvl="0" indent="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Fah kwang" panose="02000506000000020004" pitchFamily="2" charset="-34"/>
                <a:ea typeface="+mn-ea"/>
                <a:cs typeface="TH Fah kwang" panose="02000506000000020004" pitchFamily="2" charset="-34"/>
              </a:rPr>
              <a:t>	1) ติดตั้งแบริเออร์พลาสติก (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Fah kwang" panose="02000506000000020004" pitchFamily="2" charset="-34"/>
                <a:ea typeface="+mn-ea"/>
                <a:cs typeface="TH Fah kwang" panose="02000506000000020004" pitchFamily="2" charset="-34"/>
              </a:rPr>
              <a:t>Barrier)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Fah kwang" panose="02000506000000020004" pitchFamily="2" charset="-34"/>
                <a:ea typeface="+mn-ea"/>
                <a:cs typeface="TH Fah kwang" panose="02000506000000020004" pitchFamily="2" charset="-34"/>
              </a:rPr>
              <a:t>จากเขตรอยต่อกับแขวงทางหลวงอุดรธานีที่ 1 ระยะทาง 15-20 เมตร</a:t>
            </a:r>
          </a:p>
          <a:p>
            <a:pPr marL="0" marR="0" lvl="0" indent="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Fah kwang" panose="02000506000000020004" pitchFamily="2" charset="-34"/>
                <a:ea typeface="+mn-ea"/>
                <a:cs typeface="TH Fah kwang" panose="02000506000000020004" pitchFamily="2" charset="-34"/>
              </a:rPr>
              <a:t>           พร้อมทั้งสังเกตการณ์และรวบรวมสถิติพฤติกรรมผู้ขับขี่ภายหลังการติดตั้งแล้วเสร็จ</a:t>
            </a:r>
          </a:p>
          <a:p>
            <a:pPr marL="0" marR="0" lvl="0" indent="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Fah kwang" panose="02000506000000020004" pitchFamily="2" charset="-34"/>
                <a:ea typeface="+mn-ea"/>
                <a:cs typeface="TH Fah kwang" panose="02000506000000020004" pitchFamily="2" charset="-34"/>
              </a:rPr>
              <a:t>	2) ติดตั้งเป้าสะท้อนแสงบริเวณริมทางเท้า (ขาเข้า) </a:t>
            </a:r>
          </a:p>
          <a:p>
            <a:pPr marL="0" marR="0" lvl="0" indent="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Fah kwang" panose="02000506000000020004" pitchFamily="2" charset="-34"/>
                <a:ea typeface="+mn-ea"/>
                <a:cs typeface="TH Fah kwang" panose="02000506000000020004" pitchFamily="2" charset="-34"/>
              </a:rPr>
              <a:t>	3) แจ้งและประชาสัมพันธ์ห้ามตั้งร้านขายของ/สินค้าในบริเวณดังกล่าว</a:t>
            </a:r>
          </a:p>
          <a:p>
            <a:pPr marL="0" marR="0" lvl="0" indent="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Fah kwang" panose="02000506000000020004" pitchFamily="2" charset="-34"/>
                <a:ea typeface="+mn-ea"/>
                <a:cs typeface="TH Fah kwang" panose="02000506000000020004" pitchFamily="2" charset="-34"/>
              </a:rPr>
              <a:t>	4) ติดตั้งป้ายหรืออุปกรณ์จำกัด/ลดความเร็ว เมื่อเข้าเขตเทศบาล/ชุมชน</a:t>
            </a:r>
          </a:p>
          <a:p>
            <a:pPr marL="0" marR="0" lvl="0" indent="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Fah kwang" panose="02000506000000020004" pitchFamily="2" charset="-34"/>
                <a:ea typeface="+mn-ea"/>
                <a:cs typeface="TH Fah kwang" panose="02000506000000020004" pitchFamily="2" charset="-34"/>
              </a:rPr>
              <a:t>	5) ติดตั้งป้ายแจ้งเตือนความเร็วเลขดิจิทัล</a:t>
            </a:r>
          </a:p>
          <a:p>
            <a:pPr marL="0" marR="0" lvl="0" indent="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Fah kwang" panose="02000506000000020004" pitchFamily="2" charset="-34"/>
                <a:ea typeface="+mn-ea"/>
                <a:cs typeface="TH Fah kwang" panose="02000506000000020004" pitchFamily="2" charset="-34"/>
              </a:rPr>
              <a:t>	6) ปรับตำแหน่งและเพิ่มจำนวนกล้อง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Fah kwang" panose="02000506000000020004" pitchFamily="2" charset="-34"/>
                <a:ea typeface="+mn-ea"/>
                <a:cs typeface="TH Fah kwang" panose="02000506000000020004" pitchFamily="2" charset="-34"/>
              </a:rPr>
              <a:t>CCTV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Fah kwang" panose="02000506000000020004" pitchFamily="2" charset="-34"/>
                <a:ea typeface="+mn-ea"/>
                <a:cs typeface="TH Fah kwang" panose="02000506000000020004" pitchFamily="2" charset="-34"/>
              </a:rPr>
              <a:t>ให้เหมาะสม</a:t>
            </a:r>
          </a:p>
          <a:p>
            <a:pPr marL="0" marR="0" lvl="0" indent="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b="1" dirty="0">
                <a:solidFill>
                  <a:srgbClr val="0000FF"/>
                </a:solidFill>
                <a:latin typeface="TH Fah kwang" panose="02000506000000020004" pitchFamily="2" charset="-34"/>
                <a:cs typeface="TH Fah kwang" panose="02000506000000020004" pitchFamily="2" charset="-34"/>
              </a:rPr>
              <a:t>2.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Fah kwang" panose="02000506000000020004" pitchFamily="2" charset="-34"/>
                <a:ea typeface="+mn-ea"/>
                <a:cs typeface="TH Fah kwang" panose="02000506000000020004" pitchFamily="2" charset="-34"/>
              </a:rPr>
              <a:t>แขวงทางหลวงอุดรธานี ที่ 1</a:t>
            </a:r>
          </a:p>
          <a:p>
            <a:pPr marL="0" marR="0" lvl="0" indent="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Fah kwang" panose="02000506000000020004" pitchFamily="2" charset="-34"/>
                <a:ea typeface="+mn-ea"/>
                <a:cs typeface="TH Fah kwang" panose="02000506000000020004" pitchFamily="2" charset="-34"/>
              </a:rPr>
              <a:t>	1) ตีเส้นชะลอความเร็ว (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Fah kwang" panose="02000506000000020004" pitchFamily="2" charset="-34"/>
                <a:ea typeface="+mn-ea"/>
                <a:cs typeface="TH Fah kwang" panose="02000506000000020004" pitchFamily="2" charset="-34"/>
              </a:rPr>
              <a:t>Rubber Strip)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Fah kwang" panose="02000506000000020004" pitchFamily="2" charset="-34"/>
                <a:ea typeface="+mn-ea"/>
                <a:cs typeface="TH Fah kwang" panose="02000506000000020004" pitchFamily="2" charset="-34"/>
              </a:rPr>
              <a:t>ทั้งเส้นทางขาเข้า-ออก</a:t>
            </a:r>
          </a:p>
          <a:p>
            <a:pPr marL="0" marR="0" lvl="0" indent="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Fah kwang" panose="02000506000000020004" pitchFamily="2" charset="-34"/>
                <a:ea typeface="+mn-ea"/>
                <a:cs typeface="TH Fah kwang" panose="02000506000000020004" pitchFamily="2" charset="-34"/>
              </a:rPr>
              <a:t>	2) ติดตั้งแบริเออร์พลาสติก (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Fah kwang" panose="02000506000000020004" pitchFamily="2" charset="-34"/>
                <a:ea typeface="+mn-ea"/>
                <a:cs typeface="TH Fah kwang" panose="02000506000000020004" pitchFamily="2" charset="-34"/>
              </a:rPr>
              <a:t>Barrier)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Fah kwang" panose="02000506000000020004" pitchFamily="2" charset="-34"/>
                <a:ea typeface="+mn-ea"/>
                <a:cs typeface="TH Fah kwang" panose="02000506000000020004" pitchFamily="2" charset="-34"/>
              </a:rPr>
              <a:t>แทนเสาจราจรล้มลุก ตั้งแต่ทางขึ้นอุโมงค์ (ขาเข้า) </a:t>
            </a:r>
          </a:p>
          <a:p>
            <a:pPr marL="0" marR="0" lvl="0" indent="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Fah kwang" panose="02000506000000020004" pitchFamily="2" charset="-34"/>
                <a:ea typeface="+mn-ea"/>
                <a:cs typeface="TH Fah kwang" panose="02000506000000020004" pitchFamily="2" charset="-34"/>
              </a:rPr>
              <a:t>           ถึงเขตรอยต่อกับเทศบาลนครอุดรธานี	</a:t>
            </a:r>
          </a:p>
          <a:p>
            <a:pPr marL="0" marR="0" lvl="0" indent="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b="1" dirty="0">
                <a:solidFill>
                  <a:srgbClr val="0000FF"/>
                </a:solidFill>
                <a:latin typeface="TH Fah kwang" panose="02000506000000020004" pitchFamily="2" charset="-34"/>
                <a:cs typeface="TH Fah kwang" panose="02000506000000020004" pitchFamily="2" charset="-34"/>
              </a:rPr>
              <a:t>3.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Fah kwang" panose="02000506000000020004" pitchFamily="2" charset="-34"/>
                <a:ea typeface="+mn-ea"/>
                <a:cs typeface="TH Fah kwang" panose="02000506000000020004" pitchFamily="2" charset="-34"/>
              </a:rPr>
              <a:t>สำนักงานขนส่งจังหวัดอุดรธานี</a:t>
            </a:r>
          </a:p>
          <a:p>
            <a:pPr marL="0" marR="0" lvl="0" indent="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b="1" dirty="0">
                <a:solidFill>
                  <a:srgbClr val="0000FF"/>
                </a:solidFill>
                <a:latin typeface="TH Fah kwang" panose="02000506000000020004" pitchFamily="2" charset="-34"/>
                <a:cs typeface="TH Fah kwang" panose="02000506000000020004" pitchFamily="2" charset="-34"/>
              </a:rPr>
              <a:t>	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Fah kwang" panose="02000506000000020004" pitchFamily="2" charset="-34"/>
                <a:ea typeface="+mn-ea"/>
                <a:cs typeface="TH Fah kwang" panose="02000506000000020004" pitchFamily="2" charset="-34"/>
              </a:rPr>
              <a:t>1) มีหนังสือแจ้งและประชาสัมพันธ์กับผู้ขับขี่รถโดยสาร (รถสองแถว) ไม่ให้จอดในบริเวณพื้นที่หน้าสถานีบริการ   </a:t>
            </a:r>
          </a:p>
          <a:p>
            <a:pPr marL="0" marR="0" lvl="0" indent="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b="1" dirty="0">
                <a:solidFill>
                  <a:srgbClr val="0000FF"/>
                </a:solidFill>
                <a:latin typeface="TH Fah kwang" panose="02000506000000020004" pitchFamily="2" charset="-34"/>
                <a:cs typeface="TH Fah kwang" panose="02000506000000020004" pitchFamily="2" charset="-34"/>
              </a:rPr>
              <a:t>          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Fah kwang" panose="02000506000000020004" pitchFamily="2" charset="-34"/>
                <a:ea typeface="+mn-ea"/>
                <a:cs typeface="TH Fah kwang" panose="02000506000000020004" pitchFamily="2" charset="-34"/>
              </a:rPr>
              <a:t>น้ำมันเชื้อเพลิง (ปั๊ม ปตท.รัง</a:t>
            </a:r>
            <a:r>
              <a:rPr kumimoji="0" lang="th-TH" sz="1800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Fah kwang" panose="02000506000000020004" pitchFamily="2" charset="-34"/>
                <a:ea typeface="+mn-ea"/>
                <a:cs typeface="TH Fah kwang" panose="02000506000000020004" pitchFamily="2" charset="-34"/>
              </a:rPr>
              <a:t>ษิ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Fah kwang" panose="02000506000000020004" pitchFamily="2" charset="-34"/>
                <a:ea typeface="+mn-ea"/>
                <a:cs typeface="TH Fah kwang" panose="02000506000000020004" pitchFamily="2" charset="-34"/>
              </a:rPr>
              <a:t>ณา)</a:t>
            </a:r>
          </a:p>
          <a:p>
            <a:pPr marL="0" marR="0" lvl="0" indent="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b="1" dirty="0">
                <a:solidFill>
                  <a:srgbClr val="0000FF"/>
                </a:solidFill>
                <a:latin typeface="TH Fah kwang" panose="02000506000000020004" pitchFamily="2" charset="-34"/>
                <a:cs typeface="TH Fah kwang" panose="02000506000000020004" pitchFamily="2" charset="-34"/>
              </a:rPr>
              <a:t>4.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Fah kwang" panose="02000506000000020004" pitchFamily="2" charset="-34"/>
                <a:ea typeface="+mn-ea"/>
                <a:cs typeface="TH Fah kwang" panose="02000506000000020004" pitchFamily="2" charset="-34"/>
              </a:rPr>
              <a:t>สำนักงานประชาสัมพันธ์จังหวัดอุดรธานี</a:t>
            </a:r>
          </a:p>
          <a:p>
            <a:pPr marL="0" marR="0" lvl="0" indent="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Fah kwang" panose="02000506000000020004" pitchFamily="2" charset="-34"/>
                <a:ea typeface="+mn-ea"/>
                <a:cs typeface="TH Fah kwang" panose="02000506000000020004" pitchFamily="2" charset="-34"/>
              </a:rPr>
              <a:t>	1) แจ้งประชาสัมพันธ์ แนะนำถึงพฤติกรรมเสี่ยงและความรุนแรงของอุบัติเหตุทางถนน</a:t>
            </a:r>
          </a:p>
          <a:p>
            <a:pPr marL="0" marR="0" lvl="0" indent="0" algn="l" defTabSz="4569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Fah kwang" panose="02000506000000020004" pitchFamily="2" charset="-34"/>
              <a:ea typeface="+mn-ea"/>
              <a:cs typeface="TH Fah kwang" panose="02000506000000020004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163767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21400663"/>
      </p:ext>
    </p:extLst>
  </p:cSld>
  <p:clrMapOvr>
    <a:masterClrMapping/>
  </p:clrMapOvr>
</p:sld>
</file>

<file path=ppt/theme/theme1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ธีมของ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ธีมของ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ธีมของ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2_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ธีมของ Office">
  <a:themeElements>
    <a:clrScheme name="ธีมของ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ธีมของ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ธีมของ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10825</TotalTime>
  <Words>1435</Words>
  <Application>Microsoft Macintosh PowerPoint</Application>
  <PresentationFormat>นำเสนอทางหน้าจอ (4:3)</PresentationFormat>
  <Paragraphs>263</Paragraphs>
  <Slides>16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12</vt:i4>
      </vt:variant>
      <vt:variant>
        <vt:lpstr>ธีม</vt:lpstr>
      </vt:variant>
      <vt:variant>
        <vt:i4>5</vt:i4>
      </vt:variant>
      <vt:variant>
        <vt:lpstr>ชื่อเรื่องสไลด์</vt:lpstr>
      </vt:variant>
      <vt:variant>
        <vt:i4>16</vt:i4>
      </vt:variant>
    </vt:vector>
  </HeadingPairs>
  <TitlesOfParts>
    <vt:vector size="33" baseType="lpstr">
      <vt:lpstr>JasmineUPC</vt:lpstr>
      <vt:lpstr>IrisUPC</vt:lpstr>
      <vt:lpstr>Calibri Light</vt:lpstr>
      <vt:lpstr>TH Fah kwang</vt:lpstr>
      <vt:lpstr>TH SarabunPSK</vt:lpstr>
      <vt:lpstr>LilyUPC</vt:lpstr>
      <vt:lpstr>Wingdings</vt:lpstr>
      <vt:lpstr>Calibri</vt:lpstr>
      <vt:lpstr>ThaiSans Neue</vt:lpstr>
      <vt:lpstr>Arial</vt:lpstr>
      <vt:lpstr>BrowalliaUPC</vt:lpstr>
      <vt:lpstr>Wingdings 2</vt:lpstr>
      <vt:lpstr>HDOfficeLightV0</vt:lpstr>
      <vt:lpstr>1_HDOfficeLightV0</vt:lpstr>
      <vt:lpstr>Office Theme</vt:lpstr>
      <vt:lpstr>2_HDOfficeLightV0</vt:lpstr>
      <vt:lpstr>ธีมของ Office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udpso</dc:creator>
  <cp:lastModifiedBy>อมรรัตน์ เพ็งแสน</cp:lastModifiedBy>
  <cp:revision>763</cp:revision>
  <cp:lastPrinted>2024-09-23T02:21:52Z</cp:lastPrinted>
  <dcterms:created xsi:type="dcterms:W3CDTF">2020-10-09T05:19:21Z</dcterms:created>
  <dcterms:modified xsi:type="dcterms:W3CDTF">2024-12-01T09:07:32Z</dcterms:modified>
</cp:coreProperties>
</file>