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74"/>
  </p:notesMasterIdLst>
  <p:handoutMasterIdLst>
    <p:handoutMasterId r:id="rId175"/>
  </p:handoutMasterIdLst>
  <p:sldIdLst>
    <p:sldId id="481" r:id="rId2"/>
    <p:sldId id="482" r:id="rId3"/>
    <p:sldId id="651" r:id="rId4"/>
    <p:sldId id="652" r:id="rId5"/>
    <p:sldId id="653" r:id="rId6"/>
    <p:sldId id="654" r:id="rId7"/>
    <p:sldId id="655" r:id="rId8"/>
    <p:sldId id="656" r:id="rId9"/>
    <p:sldId id="657" r:id="rId10"/>
    <p:sldId id="658" r:id="rId11"/>
    <p:sldId id="659" r:id="rId12"/>
    <p:sldId id="660" r:id="rId13"/>
    <p:sldId id="661" r:id="rId14"/>
    <p:sldId id="662" r:id="rId15"/>
    <p:sldId id="663" r:id="rId16"/>
    <p:sldId id="664" r:id="rId17"/>
    <p:sldId id="665" r:id="rId18"/>
    <p:sldId id="666" r:id="rId19"/>
    <p:sldId id="667" r:id="rId20"/>
    <p:sldId id="668" r:id="rId21"/>
    <p:sldId id="669" r:id="rId22"/>
    <p:sldId id="670" r:id="rId23"/>
    <p:sldId id="671" r:id="rId24"/>
    <p:sldId id="672" r:id="rId25"/>
    <p:sldId id="673" r:id="rId26"/>
    <p:sldId id="674" r:id="rId27"/>
    <p:sldId id="675" r:id="rId28"/>
    <p:sldId id="676" r:id="rId29"/>
    <p:sldId id="677" r:id="rId30"/>
    <p:sldId id="678" r:id="rId31"/>
    <p:sldId id="679" r:id="rId32"/>
    <p:sldId id="680" r:id="rId33"/>
    <p:sldId id="681" r:id="rId34"/>
    <p:sldId id="682" r:id="rId35"/>
    <p:sldId id="516" r:id="rId36"/>
    <p:sldId id="517" r:id="rId37"/>
    <p:sldId id="683" r:id="rId38"/>
    <p:sldId id="684" r:id="rId39"/>
    <p:sldId id="685" r:id="rId40"/>
    <p:sldId id="686" r:id="rId41"/>
    <p:sldId id="687" r:id="rId42"/>
    <p:sldId id="688" r:id="rId43"/>
    <p:sldId id="689" r:id="rId44"/>
    <p:sldId id="690" r:id="rId45"/>
    <p:sldId id="691" r:id="rId46"/>
    <p:sldId id="692" r:id="rId47"/>
    <p:sldId id="693" r:id="rId48"/>
    <p:sldId id="694" r:id="rId49"/>
    <p:sldId id="695" r:id="rId50"/>
    <p:sldId id="696" r:id="rId51"/>
    <p:sldId id="697" r:id="rId52"/>
    <p:sldId id="698" r:id="rId53"/>
    <p:sldId id="544" r:id="rId54"/>
    <p:sldId id="552" r:id="rId55"/>
    <p:sldId id="699" r:id="rId56"/>
    <p:sldId id="700" r:id="rId57"/>
    <p:sldId id="701" r:id="rId58"/>
    <p:sldId id="788" r:id="rId59"/>
    <p:sldId id="789" r:id="rId60"/>
    <p:sldId id="646" r:id="rId61"/>
    <p:sldId id="647" r:id="rId62"/>
    <p:sldId id="702" r:id="rId63"/>
    <p:sldId id="703" r:id="rId64"/>
    <p:sldId id="704" r:id="rId65"/>
    <p:sldId id="705" r:id="rId66"/>
    <p:sldId id="584" r:id="rId67"/>
    <p:sldId id="585" r:id="rId68"/>
    <p:sldId id="706" r:id="rId69"/>
    <p:sldId id="707" r:id="rId70"/>
    <p:sldId id="708" r:id="rId71"/>
    <p:sldId id="709" r:id="rId72"/>
    <p:sldId id="591" r:id="rId73"/>
    <p:sldId id="592" r:id="rId74"/>
    <p:sldId id="710" r:id="rId75"/>
    <p:sldId id="593" r:id="rId76"/>
    <p:sldId id="594" r:id="rId77"/>
    <p:sldId id="595" r:id="rId78"/>
    <p:sldId id="596" r:id="rId79"/>
    <p:sldId id="597" r:id="rId80"/>
    <p:sldId id="598" r:id="rId81"/>
    <p:sldId id="599" r:id="rId82"/>
    <p:sldId id="600" r:id="rId83"/>
    <p:sldId id="601" r:id="rId84"/>
    <p:sldId id="602" r:id="rId85"/>
    <p:sldId id="711" r:id="rId86"/>
    <p:sldId id="712" r:id="rId87"/>
    <p:sldId id="713" r:id="rId88"/>
    <p:sldId id="714" r:id="rId89"/>
    <p:sldId id="473" r:id="rId90"/>
    <p:sldId id="474" r:id="rId91"/>
    <p:sldId id="715" r:id="rId92"/>
    <p:sldId id="716" r:id="rId93"/>
    <p:sldId id="719" r:id="rId94"/>
    <p:sldId id="720" r:id="rId95"/>
    <p:sldId id="721" r:id="rId96"/>
    <p:sldId id="722" r:id="rId97"/>
    <p:sldId id="723" r:id="rId98"/>
    <p:sldId id="724" r:id="rId99"/>
    <p:sldId id="725" r:id="rId100"/>
    <p:sldId id="603" r:id="rId101"/>
    <p:sldId id="604" r:id="rId102"/>
    <p:sldId id="726" r:id="rId103"/>
    <p:sldId id="727" r:id="rId104"/>
    <p:sldId id="728" r:id="rId105"/>
    <p:sldId id="729" r:id="rId106"/>
    <p:sldId id="616" r:id="rId107"/>
    <p:sldId id="617" r:id="rId108"/>
    <p:sldId id="562" r:id="rId109"/>
    <p:sldId id="563" r:id="rId110"/>
    <p:sldId id="730" r:id="rId111"/>
    <p:sldId id="731" r:id="rId112"/>
    <p:sldId id="732" r:id="rId113"/>
    <p:sldId id="733" r:id="rId114"/>
    <p:sldId id="734" r:id="rId115"/>
    <p:sldId id="735" r:id="rId116"/>
    <p:sldId id="619" r:id="rId117"/>
    <p:sldId id="737" r:id="rId118"/>
    <p:sldId id="738" r:id="rId119"/>
    <p:sldId id="739" r:id="rId120"/>
    <p:sldId id="740" r:id="rId121"/>
    <p:sldId id="741" r:id="rId122"/>
    <p:sldId id="742" r:id="rId123"/>
    <p:sldId id="743" r:id="rId124"/>
    <p:sldId id="744" r:id="rId125"/>
    <p:sldId id="745" r:id="rId126"/>
    <p:sldId id="746" r:id="rId127"/>
    <p:sldId id="747" r:id="rId128"/>
    <p:sldId id="748" r:id="rId129"/>
    <p:sldId id="749" r:id="rId130"/>
    <p:sldId id="750" r:id="rId131"/>
    <p:sldId id="751" r:id="rId132"/>
    <p:sldId id="752" r:id="rId133"/>
    <p:sldId id="758" r:id="rId134"/>
    <p:sldId id="759" r:id="rId135"/>
    <p:sldId id="760" r:id="rId136"/>
    <p:sldId id="753" r:id="rId137"/>
    <p:sldId id="754" r:id="rId138"/>
    <p:sldId id="755" r:id="rId139"/>
    <p:sldId id="756" r:id="rId140"/>
    <p:sldId id="757" r:id="rId141"/>
    <p:sldId id="471" r:id="rId142"/>
    <p:sldId id="639" r:id="rId143"/>
    <p:sldId id="761" r:id="rId144"/>
    <p:sldId id="762" r:id="rId145"/>
    <p:sldId id="763" r:id="rId146"/>
    <p:sldId id="764" r:id="rId147"/>
    <p:sldId id="765" r:id="rId148"/>
    <p:sldId id="767" r:id="rId149"/>
    <p:sldId id="768" r:id="rId150"/>
    <p:sldId id="770" r:id="rId151"/>
    <p:sldId id="771" r:id="rId152"/>
    <p:sldId id="772" r:id="rId153"/>
    <p:sldId id="773" r:id="rId154"/>
    <p:sldId id="774" r:id="rId155"/>
    <p:sldId id="775" r:id="rId156"/>
    <p:sldId id="776" r:id="rId157"/>
    <p:sldId id="777" r:id="rId158"/>
    <p:sldId id="778" r:id="rId159"/>
    <p:sldId id="779" r:id="rId160"/>
    <p:sldId id="780" r:id="rId161"/>
    <p:sldId id="781" r:id="rId162"/>
    <p:sldId id="458" r:id="rId163"/>
    <p:sldId id="461" r:id="rId164"/>
    <p:sldId id="782" r:id="rId165"/>
    <p:sldId id="783" r:id="rId166"/>
    <p:sldId id="784" r:id="rId167"/>
    <p:sldId id="785" r:id="rId168"/>
    <p:sldId id="648" r:id="rId169"/>
    <p:sldId id="650" r:id="rId170"/>
    <p:sldId id="649" r:id="rId171"/>
    <p:sldId id="786" r:id="rId172"/>
    <p:sldId id="787" r:id="rId173"/>
  </p:sldIdLst>
  <p:sldSz cx="12192000" cy="6858000"/>
  <p:notesSz cx="6858000" cy="9144000"/>
  <p:embeddedFontLst>
    <p:embeddedFont>
      <p:font typeface="Athiti" panose="020B0604020202020204" charset="-34"/>
      <p:regular r:id="rId176"/>
      <p:bold r:id="rId177"/>
    </p:embeddedFont>
    <p:embeddedFont>
      <p:font typeface="TH SarabunPSK" panose="020B0500040200020003" pitchFamily="34" charset="-34"/>
      <p:regular r:id="rId178"/>
      <p:bold r:id="rId179"/>
      <p:italic r:id="rId180"/>
      <p:boldItalic r:id="rId181"/>
    </p:embeddedFont>
  </p:embeddedFontLst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438" userDrawn="1">
          <p15:clr>
            <a:srgbClr val="A4A3A4"/>
          </p15:clr>
        </p15:guide>
        <p15:guide id="4" pos="7333" userDrawn="1">
          <p15:clr>
            <a:srgbClr val="A4A3A4"/>
          </p15:clr>
        </p15:guide>
        <p15:guide id="5" orient="horz" pos="368" userDrawn="1">
          <p15:clr>
            <a:srgbClr val="A4A3A4"/>
          </p15:clr>
        </p15:guide>
        <p15:guide id="6" orient="horz" pos="3974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6B2C"/>
    <a:srgbClr val="D2A000"/>
    <a:srgbClr val="E6AF00"/>
    <a:srgbClr val="C121CD"/>
    <a:srgbClr val="D36E1B"/>
    <a:srgbClr val="B15A25"/>
    <a:srgbClr val="C8662A"/>
    <a:srgbClr val="BE56AF"/>
    <a:srgbClr val="C15FB3"/>
    <a:srgbClr val="DEA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DA37D80-6434-44D0-A028-1B22A696006F}" styleName="สไตล์สีอ่อน 3 - เน้น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055" autoAdjust="0"/>
    <p:restoredTop sz="86384" autoAdjust="0"/>
  </p:normalViewPr>
  <p:slideViewPr>
    <p:cSldViewPr snapToGrid="0">
      <p:cViewPr varScale="1">
        <p:scale>
          <a:sx n="63" d="100"/>
          <a:sy n="63" d="100"/>
        </p:scale>
        <p:origin x="774" y="60"/>
      </p:cViewPr>
      <p:guideLst>
        <p:guide orient="horz" pos="2115"/>
        <p:guide pos="3840"/>
        <p:guide pos="438"/>
        <p:guide pos="7333"/>
        <p:guide orient="horz" pos="368"/>
        <p:guide orient="horz" pos="397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howGuides="1">
      <p:cViewPr varScale="1">
        <p:scale>
          <a:sx n="86" d="100"/>
          <a:sy n="86" d="100"/>
        </p:scale>
        <p:origin x="2904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font" Target="fonts/font6.fntdata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presProps" Target="presProps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183" Type="http://schemas.openxmlformats.org/officeDocument/2006/relationships/viewProps" Target="viewProp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font" Target="fonts/font3.fntdata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theme" Target="theme/theme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notesMaster" Target="notesMasters/notesMaster1.xml"/><Relationship Id="rId179" Type="http://schemas.openxmlformats.org/officeDocument/2006/relationships/font" Target="fonts/font4.fntdata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font" Target="fonts/font5.fntdata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handoutMaster" Target="handoutMasters/handoutMaster1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font" Target="fonts/font1.fntdata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" Type="http://schemas.openxmlformats.org/officeDocument/2006/relationships/slideMaster" Target="slideMasters/slideMaster1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font" Target="fonts/font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 dirty="0">
              <a:latin typeface="Athiti" panose="00000500000000000000" pitchFamily="2" charset="-34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4DA24-3A80-403B-9AB8-74A5047F5267}" type="datetimeFigureOut">
              <a:rPr lang="id-ID" smtClean="0">
                <a:latin typeface="Athiti" panose="00000500000000000000" pitchFamily="2" charset="-34"/>
              </a:rPr>
              <a:t>26/09/2025</a:t>
            </a:fld>
            <a:endParaRPr lang="id-ID" dirty="0">
              <a:latin typeface="Athiti" panose="00000500000000000000" pitchFamily="2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 dirty="0">
              <a:latin typeface="Athiti" panose="00000500000000000000" pitchFamily="2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95B140-93B4-4AEA-B299-487976A509B6}" type="slidenum">
              <a:rPr lang="id-ID" smtClean="0">
                <a:latin typeface="Athiti" panose="00000500000000000000" pitchFamily="2" charset="-34"/>
              </a:rPr>
              <a:t>‹#›</a:t>
            </a:fld>
            <a:endParaRPr lang="id-ID" dirty="0">
              <a:latin typeface="Athiti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84556058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thiti" panose="00000500000000000000" pitchFamily="2" charset="-34"/>
              </a:defRPr>
            </a:lvl1pPr>
          </a:lstStyle>
          <a:p>
            <a:endParaRPr lang="id-ID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thiti" panose="00000500000000000000" pitchFamily="2" charset="-34"/>
              </a:defRPr>
            </a:lvl1pPr>
          </a:lstStyle>
          <a:p>
            <a:fld id="{A3160611-4A00-446B-A31D-3066FBF362A9}" type="datetimeFigureOut">
              <a:rPr lang="id-ID" smtClean="0"/>
              <a:pPr/>
              <a:t>26/09/2025</a:t>
            </a:fld>
            <a:endParaRPr lang="id-ID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id-ID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thiti" panose="00000500000000000000" pitchFamily="2" charset="-34"/>
              </a:defRPr>
            </a:lvl1pPr>
          </a:lstStyle>
          <a:p>
            <a:endParaRPr lang="id-ID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thiti" panose="00000500000000000000" pitchFamily="2" charset="-34"/>
              </a:defRPr>
            </a:lvl1pPr>
          </a:lstStyle>
          <a:p>
            <a:fld id="{8B3C0963-2152-4008-8F2F-208A8E226257}" type="slidenum">
              <a:rPr lang="id-ID" smtClean="0"/>
              <a:pPr/>
              <a:t>‹#›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05295057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Athiti" panose="00000500000000000000" pitchFamily="2" charset="-34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thiti" panose="00000500000000000000" pitchFamily="2" charset="-34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thiti" panose="00000500000000000000" pitchFamily="2" charset="-34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thiti" panose="00000500000000000000" pitchFamily="2" charset="-34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thiti" panose="00000500000000000000" pitchFamily="2" charset="-34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ัวกระดาษ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170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965002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ัวกระดาษ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171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35519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ัวกระดาษ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172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841281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-5871"/>
            <a:ext cx="10118944" cy="6863872"/>
          </a:xfrm>
          <a:custGeom>
            <a:avLst/>
            <a:gdLst>
              <a:gd name="connsiteX0" fmla="*/ 0 w 4686300"/>
              <a:gd name="connsiteY0" fmla="*/ 0 h 7090685"/>
              <a:gd name="connsiteX1" fmla="*/ 4686300 w 4686300"/>
              <a:gd name="connsiteY1" fmla="*/ 0 h 7090685"/>
              <a:gd name="connsiteX2" fmla="*/ 4686300 w 4686300"/>
              <a:gd name="connsiteY2" fmla="*/ 7090685 h 7090685"/>
              <a:gd name="connsiteX3" fmla="*/ 0 w 4686300"/>
              <a:gd name="connsiteY3" fmla="*/ 7090685 h 7090685"/>
              <a:gd name="connsiteX4" fmla="*/ 0 w 4686300"/>
              <a:gd name="connsiteY4" fmla="*/ 0 h 7090685"/>
              <a:gd name="connsiteX0" fmla="*/ 0 w 10496550"/>
              <a:gd name="connsiteY0" fmla="*/ 19050 h 7109735"/>
              <a:gd name="connsiteX1" fmla="*/ 10496550 w 10496550"/>
              <a:gd name="connsiteY1" fmla="*/ 0 h 7109735"/>
              <a:gd name="connsiteX2" fmla="*/ 4686300 w 10496550"/>
              <a:gd name="connsiteY2" fmla="*/ 7109735 h 7109735"/>
              <a:gd name="connsiteX3" fmla="*/ 0 w 10496550"/>
              <a:gd name="connsiteY3" fmla="*/ 7109735 h 7109735"/>
              <a:gd name="connsiteX4" fmla="*/ 0 w 10496550"/>
              <a:gd name="connsiteY4" fmla="*/ 19050 h 7109735"/>
              <a:gd name="connsiteX0" fmla="*/ 0 w 10496550"/>
              <a:gd name="connsiteY0" fmla="*/ 19050 h 7120009"/>
              <a:gd name="connsiteX1" fmla="*/ 10496550 w 10496550"/>
              <a:gd name="connsiteY1" fmla="*/ 0 h 7120009"/>
              <a:gd name="connsiteX2" fmla="*/ 5497958 w 10496550"/>
              <a:gd name="connsiteY2" fmla="*/ 7120009 h 7120009"/>
              <a:gd name="connsiteX3" fmla="*/ 0 w 10496550"/>
              <a:gd name="connsiteY3" fmla="*/ 7109735 h 7120009"/>
              <a:gd name="connsiteX4" fmla="*/ 0 w 10496550"/>
              <a:gd name="connsiteY4" fmla="*/ 19050 h 7120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96550" h="7120009">
                <a:moveTo>
                  <a:pt x="0" y="19050"/>
                </a:moveTo>
                <a:lnTo>
                  <a:pt x="10496550" y="0"/>
                </a:lnTo>
                <a:lnTo>
                  <a:pt x="5497958" y="7120009"/>
                </a:lnTo>
                <a:lnTo>
                  <a:pt x="0" y="7109735"/>
                </a:lnTo>
                <a:lnTo>
                  <a:pt x="0" y="19050"/>
                </a:lnTo>
                <a:close/>
              </a:path>
            </a:pathLst>
          </a:custGeo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59774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 flipH="1">
            <a:off x="2073897" y="-5871"/>
            <a:ext cx="10118944" cy="6863872"/>
          </a:xfrm>
          <a:custGeom>
            <a:avLst/>
            <a:gdLst>
              <a:gd name="connsiteX0" fmla="*/ 0 w 4686300"/>
              <a:gd name="connsiteY0" fmla="*/ 0 h 7090685"/>
              <a:gd name="connsiteX1" fmla="*/ 4686300 w 4686300"/>
              <a:gd name="connsiteY1" fmla="*/ 0 h 7090685"/>
              <a:gd name="connsiteX2" fmla="*/ 4686300 w 4686300"/>
              <a:gd name="connsiteY2" fmla="*/ 7090685 h 7090685"/>
              <a:gd name="connsiteX3" fmla="*/ 0 w 4686300"/>
              <a:gd name="connsiteY3" fmla="*/ 7090685 h 7090685"/>
              <a:gd name="connsiteX4" fmla="*/ 0 w 4686300"/>
              <a:gd name="connsiteY4" fmla="*/ 0 h 7090685"/>
              <a:gd name="connsiteX0" fmla="*/ 0 w 10496550"/>
              <a:gd name="connsiteY0" fmla="*/ 19050 h 7109735"/>
              <a:gd name="connsiteX1" fmla="*/ 10496550 w 10496550"/>
              <a:gd name="connsiteY1" fmla="*/ 0 h 7109735"/>
              <a:gd name="connsiteX2" fmla="*/ 4686300 w 10496550"/>
              <a:gd name="connsiteY2" fmla="*/ 7109735 h 7109735"/>
              <a:gd name="connsiteX3" fmla="*/ 0 w 10496550"/>
              <a:gd name="connsiteY3" fmla="*/ 7109735 h 7109735"/>
              <a:gd name="connsiteX4" fmla="*/ 0 w 10496550"/>
              <a:gd name="connsiteY4" fmla="*/ 19050 h 7109735"/>
              <a:gd name="connsiteX0" fmla="*/ 0 w 10496550"/>
              <a:gd name="connsiteY0" fmla="*/ 19050 h 7120009"/>
              <a:gd name="connsiteX1" fmla="*/ 10496550 w 10496550"/>
              <a:gd name="connsiteY1" fmla="*/ 0 h 7120009"/>
              <a:gd name="connsiteX2" fmla="*/ 5497958 w 10496550"/>
              <a:gd name="connsiteY2" fmla="*/ 7120009 h 7120009"/>
              <a:gd name="connsiteX3" fmla="*/ 0 w 10496550"/>
              <a:gd name="connsiteY3" fmla="*/ 7109735 h 7120009"/>
              <a:gd name="connsiteX4" fmla="*/ 0 w 10496550"/>
              <a:gd name="connsiteY4" fmla="*/ 19050 h 7120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96550" h="7120009">
                <a:moveTo>
                  <a:pt x="0" y="19050"/>
                </a:moveTo>
                <a:lnTo>
                  <a:pt x="10496550" y="0"/>
                </a:lnTo>
                <a:lnTo>
                  <a:pt x="5497958" y="7120009"/>
                </a:lnTo>
                <a:lnTo>
                  <a:pt x="0" y="7109735"/>
                </a:lnTo>
                <a:lnTo>
                  <a:pt x="0" y="19050"/>
                </a:lnTo>
                <a:close/>
              </a:path>
            </a:pathLst>
          </a:custGeo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20069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0644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1702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3621021"/>
            <a:ext cx="12192000" cy="32369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thiti" panose="00000500000000000000" pitchFamily="2" charset="-34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53082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3624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76" r:id="rId2"/>
    <p:sldLayoutId id="2147483661" r:id="rId3"/>
    <p:sldLayoutId id="2147483677" r:id="rId4"/>
    <p:sldLayoutId id="2147483694" r:id="rId5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5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5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5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5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5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5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5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5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5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5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5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5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5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5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5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5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5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5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5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5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5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5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5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5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5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5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5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5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5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5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5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5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5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5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5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5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5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5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5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5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5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5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5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5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5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5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5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5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5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5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5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g"/><Relationship Id="rId1" Type="http://schemas.openxmlformats.org/officeDocument/2006/relationships/slideLayout" Target="../slideLayouts/slideLayout5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5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g"/><Relationship Id="rId1" Type="http://schemas.openxmlformats.org/officeDocument/2006/relationships/slideLayout" Target="../slideLayouts/slideLayout5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5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5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5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g"/><Relationship Id="rId1" Type="http://schemas.openxmlformats.org/officeDocument/2006/relationships/slideLayout" Target="../slideLayouts/slideLayout5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5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g"/><Relationship Id="rId1" Type="http://schemas.openxmlformats.org/officeDocument/2006/relationships/slideLayout" Target="../slideLayouts/slideLayout5.xml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g"/><Relationship Id="rId2" Type="http://schemas.openxmlformats.org/officeDocument/2006/relationships/image" Target="../media/image114.jpg"/><Relationship Id="rId1" Type="http://schemas.openxmlformats.org/officeDocument/2006/relationships/slideLayout" Target="../slideLayouts/slideLayout4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g"/><Relationship Id="rId1" Type="http://schemas.openxmlformats.org/officeDocument/2006/relationships/slideLayout" Target="../slideLayouts/slideLayout4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g"/><Relationship Id="rId1" Type="http://schemas.openxmlformats.org/officeDocument/2006/relationships/slideLayout" Target="../slideLayouts/slideLayout4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5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5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g"/><Relationship Id="rId1" Type="http://schemas.openxmlformats.org/officeDocument/2006/relationships/slideLayout" Target="../slideLayouts/slideLayout5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g"/><Relationship Id="rId1" Type="http://schemas.openxmlformats.org/officeDocument/2006/relationships/slideLayout" Target="../slideLayouts/slideLayout5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5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5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5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5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5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g"/><Relationship Id="rId1" Type="http://schemas.openxmlformats.org/officeDocument/2006/relationships/slideLayout" Target="../slideLayouts/slideLayout5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g"/><Relationship Id="rId1" Type="http://schemas.openxmlformats.org/officeDocument/2006/relationships/slideLayout" Target="../slideLayouts/slideLayout5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5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5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5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g"/><Relationship Id="rId1" Type="http://schemas.openxmlformats.org/officeDocument/2006/relationships/slideLayout" Target="../slideLayouts/slideLayout5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5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g"/><Relationship Id="rId1" Type="http://schemas.openxmlformats.org/officeDocument/2006/relationships/slideLayout" Target="../slideLayouts/slideLayout5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5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g"/><Relationship Id="rId1" Type="http://schemas.openxmlformats.org/officeDocument/2006/relationships/slideLayout" Target="../slideLayouts/slideLayout5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g"/><Relationship Id="rId1" Type="http://schemas.openxmlformats.org/officeDocument/2006/relationships/slideLayout" Target="../slideLayouts/slideLayout5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g"/><Relationship Id="rId1" Type="http://schemas.openxmlformats.org/officeDocument/2006/relationships/slideLayout" Target="../slideLayouts/slideLayout5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g"/><Relationship Id="rId1" Type="http://schemas.openxmlformats.org/officeDocument/2006/relationships/slideLayout" Target="../slideLayouts/slideLayout5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g"/><Relationship Id="rId1" Type="http://schemas.openxmlformats.org/officeDocument/2006/relationships/slideLayout" Target="../slideLayouts/slideLayout5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5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g"/><Relationship Id="rId1" Type="http://schemas.openxmlformats.org/officeDocument/2006/relationships/slideLayout" Target="../slideLayouts/slideLayout5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g"/><Relationship Id="rId1" Type="http://schemas.openxmlformats.org/officeDocument/2006/relationships/slideLayout" Target="../slideLayouts/slideLayout5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5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g"/><Relationship Id="rId1" Type="http://schemas.openxmlformats.org/officeDocument/2006/relationships/slideLayout" Target="../slideLayouts/slideLayout5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5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g"/><Relationship Id="rId1" Type="http://schemas.openxmlformats.org/officeDocument/2006/relationships/slideLayout" Target="../slideLayouts/slideLayout5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g"/><Relationship Id="rId1" Type="http://schemas.openxmlformats.org/officeDocument/2006/relationships/slideLayout" Target="../slideLayouts/slideLayout5.xml"/></Relationships>
</file>

<file path=ppt/slides/_rels/slide1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chemeClr val="accent1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529840" y="1470859"/>
            <a:ext cx="7223760" cy="25545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ข้าราชการขอย้ายตำแหน่งพยาบาลวิชาชีพ</a:t>
            </a:r>
          </a:p>
        </p:txBody>
      </p:sp>
    </p:spTree>
    <p:extLst>
      <p:ext uri="{BB962C8B-B14F-4D97-AF65-F5344CB8AC3E}">
        <p14:creationId xmlns:p14="http://schemas.microsoft.com/office/powerpoint/2010/main" val="21743626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พิ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ชาญ เพชรชู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51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30 ปี 2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8988221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รพ.สต.บ้านหัวนาคำ ตำบลหัวนาคำ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อ.ศรีธาตุ จ.อุดรธานี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รพ.สต.บ้านหัวนาคำ ตำบลหัวนาคำ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อ.ศรีธาตุ จ.อุดรธานี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รพ.สต.ตาดทอง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อ.ศรีธาตุ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เพื่อหาประสบการณ์ในการทำงาน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ให้ย้ายได้ตามคำขอ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082-2251459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17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731B8840-62F3-4E95-B44D-C7C1DBB58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47" y="1028706"/>
            <a:ext cx="2661553" cy="3546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222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นางสายฝน โยธา 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48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21 ปี 3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4965872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รพช.หนองแสง สสจ.อุดรธานี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รพช.หนองแสง สสจ.อุดรธานี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รพช.ประจักษ์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ศิลป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าคม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ดูแลครอบครัวและบุพการี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 หากมีตำแหน่งข้าราชการที่พร้อมปฏิบัติงานในตำแหน่งพยาบาลวิชาชีพในกลุ่มงานจิตเวชทดแทน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088-0542763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46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F8D07ECE-8836-4A4C-B52C-524DDDA8E0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9" y="1028706"/>
            <a:ext cx="2721421" cy="349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397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ดน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ยา กงซุย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 38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 ปี 11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6643089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รพ.สต.บ้านธาตุ ตำบลบ้านธาตุ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อ.เพ็ญ จ.อุดรธานี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รพ.สต.บ้านธาตุ ตำบลบ้านธาตุ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อ.เพ็ญ จ.อุดรธานี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รพ.สต.คำเลาะ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อ.ไชยวาน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เห็นควรให้ย้ายได้/กลับภูมิลำเนาดูแลบิดาและครอบครัว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หย่าร้าง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084-2974591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17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5B8858F3-83CD-45A7-B007-D1445F56F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47" y="1043417"/>
            <a:ext cx="2718967" cy="3376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954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ปุญญพัฒน์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เจริญดี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33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 9 ปี 5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714251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รพช.ไชยวาน สสจ.อุดรธานี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รพ.สต.ห้วยยาง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อ.ไชยวาน จ.อุดรธานี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รพช.ไชยวาน สสจ.อุดรธานี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รพช.หนองหาน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เพื่อดูแลมารดาที่เจ็บป่วยและชราภาพ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 ถ้ามีเจ้าหน้าที่ทดแทน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10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090-2654256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รพช.ไชยวาน สสจ.อุดรธานี 2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รพช.หนองหาน สสจ.อุดรธานี 1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4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77BD8008-76F6-49E3-BCF4-F4CE51C6CA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41"/>
          <a:stretch/>
        </p:blipFill>
        <p:spPr>
          <a:xfrm>
            <a:off x="783779" y="1031031"/>
            <a:ext cx="2721421" cy="349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676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ลลิ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 เหลาสุวรรณ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27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 ปี 11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0042011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รพช.นายูง สสจ.อุดรธานี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รพช.นายูง สสจ.อุดรธานี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รพช.หนองวัวซอ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ขอย้ายกลับภูมิลำเนา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099-4742535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120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5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0883BB9-6506-4E12-90FC-F9E0AC270E9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9" y="1028706"/>
            <a:ext cx="2660461" cy="3543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637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25231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นางสาวรัช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ฎา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ภรณ์ พลอยพุฒ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29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2 ปี 4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2324468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รพช.หนองหาน สสจ.อุดรธานี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รพช.หนองหาน สสจ.อุดรธานี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รพ.สต.หนองตะ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ไก้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รพ.สต.แม่นนท์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เพื่อดูแลบิดา มารดา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ให้ย้ายกรณีมีอัตรากำลังมาสับเปลี่ยนหรือทดแทน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065-8528012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 1. รพ.สต.หนองตะ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ไก้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30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 2. รพ.สต.แม่นนท์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40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6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C8B3877E-FF75-4535-9F49-941922A958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47" y="1028706"/>
            <a:ext cx="2631073" cy="319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7969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นางสาววิยะดา จันทาศรี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25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 ปี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5796952"/>
              </p:ext>
            </p:extLst>
          </p:nvPr>
        </p:nvGraphicFramePr>
        <p:xfrm>
          <a:off x="3816536" y="909111"/>
          <a:ext cx="8277489" cy="597716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รพ.สต.โนนสำราญ ตำบลบุ่งแก้ว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อ.โนนสะอาด จ.อุดรธานี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รพ.สต.บ้านหนองแสง ต.โคกกลาง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อ.โนนสะอาด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รพช.ศรีธาตุ สสจ.อุดรธานี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รพ.สต.ตาดทอง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อ.ศรีธาตุ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กลับบ้านเพื่อดูแลบุพการี ซึ่งทั้งสองมีอาการเจ็บป่วย มีโรคประจำตัว ซึ่งไม่มีคนดูแล และระยะทางจากบ้าน-ที่ทำงานไกลมาก และลำบากเรื่องค่าใช้จ่าย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093-3242681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1. รพช.ศรีธาตุ สสจ.อุดรธานี  - กิโลเมตร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รพ.สต.ตาดทอง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อ.ศรีธาตุ จ.อุดรธานี -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7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3711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54D46FB-486A-4F37-922E-7A2E5EFCA3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3" b="8222"/>
          <a:stretch/>
        </p:blipFill>
        <p:spPr>
          <a:xfrm>
            <a:off x="783779" y="1035416"/>
            <a:ext cx="2601524" cy="333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4853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นางสาวณภาลัย บุญชุม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50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21 ปี 3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3969040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รพช.เพ็ญ สสจ.อุดรธานี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รพ.สต.บ้านโคก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อ.สร้างคอม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รพช.เพ็ญ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ดูแลสามีป่วยมะเร็งทวารหนัก ระยะลุกลามเฉพาะที่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ปัญหาสุขภาพหมอนรองกระดูกทับเส้นประสาท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L5 - S1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ให้ย้ายได้แต่ขอคนทดแทน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095-3038829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16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8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E7AAF336-EBD5-4EF8-A440-0D7441697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80" y="1028707"/>
            <a:ext cx="2734360" cy="3497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71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นายอภิเดช คำภูษา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 40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 12 ปี  6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583927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รพ.สต.บ้านโนนสะอาด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อ.วังสามหมอ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รพ.สต.บ้านโนนสะอาด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อ.วังสามหมอ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รพช.วังสามหมอ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เพื่อพัฒนาศักยภาพและทักษะการทำงานในวิชาชีพ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เห็นควรให้ย้าย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4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091-0648487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9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223ADE5E-FEA1-4C10-B2C9-AA0D3455B3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876" y="1028705"/>
            <a:ext cx="2662347" cy="349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3874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นายพูลศักดิ์ ดวนดี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พยาบาลวิชาชีพปฏิบัติการ 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 33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 9 ปี  5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681126"/>
              </p:ext>
            </p:extLst>
          </p:nvPr>
        </p:nvGraphicFramePr>
        <p:xfrm>
          <a:off x="3816536" y="1031031"/>
          <a:ext cx="8277489" cy="561140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รพ.สต.บ้านคำโคกสูง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อ.วังสามหมอ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รพ.สต.บ้านคำโคกสูง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อ.วังสามหมอ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รพ.สต.หนองขอนกว้าง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 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รพ.สต.หนองนาคำ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 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เพื่อความก้าวหน้าในอาชีพ เพิ่มความท้าทาย ในอกาสในการพัฒนาตนเอง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เห็นควรให้ปฏิบัติงานที่เดิม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4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088-7489665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รพ.สต.หนองขอนกว้าง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 อุดรธานี 100 กม.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รพ.สต.หนองนาคำ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 อุดรธานี 100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10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D3B9C160-2928-4E4C-BCAD-09CA4209C2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8" y="1028706"/>
            <a:ext cx="2690941" cy="3560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6692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นางสาววลัยลักษณ์ แก้วบุตรดี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33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 6 ปี  3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5532482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รพช.น้ำโสม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รพช.น้ำโสม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รพ.สต.หนองแวง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อ.น้ำโสม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ไม่ระบุเหตุผล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ขออัตรากำลังทดแทน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097-3163999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13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EAF8817D-CD4E-4C52-9033-F06AD7101C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695" y="1028705"/>
            <a:ext cx="2350225" cy="358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1516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นางสาวอุรารัตน์ กาละบุตร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36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9 ปี 3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0636053"/>
              </p:ext>
            </p:extLst>
          </p:nvPr>
        </p:nvGraphicFramePr>
        <p:xfrm>
          <a:off x="3816536" y="1031031"/>
          <a:ext cx="8277489" cy="561140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รพช.น้ำโสม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รพช.น้ำโสม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รพ.สต.หนองหญ้าไซ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 วังสามหมอ 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รพช.วังสามหมอ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1.เพื่อดูแลบิดามารดาที่แก่ชราอยู่บ้านเพียงลำพัง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มีปัญหาครอบครัวกับสามีขั้นรุนแรง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8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087-7727422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1. รพ.สต.หนองหญ้าไซ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 วังสามหมอ จ.อุดรธานี 190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รพช.วังสามหมอ สสจ.อุดรธานี 200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49B9212-13DA-4D38-BF2F-D621D229DF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0" t="2602" r="4597" b="11111"/>
          <a:stretch/>
        </p:blipFill>
        <p:spPr>
          <a:xfrm>
            <a:off x="783779" y="1028706"/>
            <a:ext cx="2660461" cy="334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1949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มัชฌิญา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ชิยางคะบุตร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34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9 ปี 5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291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รพ.สต.เมืองพาน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เพื่อดูแลครอบครัว บิดามารดาและบุตร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ไม่เห็นชอบ 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080-9974229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12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0F827C1E-31C3-4428-A7B5-AE99BE7BBC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3778" y="1028706"/>
            <a:ext cx="2447101" cy="3417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816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นางสาวจุฑามาศ โยตะสิงห์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32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6 ปี 3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735261"/>
              </p:ext>
            </p:extLst>
          </p:nvPr>
        </p:nvGraphicFramePr>
        <p:xfrm>
          <a:off x="3816536" y="1031031"/>
          <a:ext cx="8277489" cy="561140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รพช.หนองหาน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รพช.หนองหาน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รพ.สต.บ้านจั่น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ย้ายกลับภูมิลำเนา เพื่อดูแลบุตรและครอบครัว ลดค่าใช้จ่ายในการเดินทางในครัวเรือน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 แต่ขอสับเปลี่ยนหรือทดแทน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4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095-6691318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1.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35.8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รพ.สต.บ้านจั่น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 จ.อุดรธานี 30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14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EEC8C4B5-37E7-4391-9F89-B1664B2834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9" t="2602" r="2687" b="3143"/>
          <a:stretch/>
        </p:blipFill>
        <p:spPr>
          <a:xfrm>
            <a:off x="783779" y="1025319"/>
            <a:ext cx="2736895" cy="339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6493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นางกัญญาณ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ัท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ชั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ยม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ัชฌิม</a:t>
            </a:r>
            <a:endParaRPr lang="th-TH" sz="3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42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11 ปี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5639713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รพ.สต.บ้านโนนทองหลาง ต.บ้านตาด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อ.บ้านดุง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รพ.สต.บ้านโนนทองหลาง ต.บ้านตาด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อ.บ้านดุง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รพ.สต.บ้านสระแก้ว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อ.บ้านดุง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ใกล้บ้าน เดินทางสะดวกในการดูแลครอบครัว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093-0560049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15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9001F26-DF4E-4333-BD32-C1932BBD3D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034"/>
          <a:stretch/>
        </p:blipFill>
        <p:spPr>
          <a:xfrm>
            <a:off x="771450" y="1024137"/>
            <a:ext cx="2661318" cy="3502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2785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นางสาวหฤทัย วิไรเลิศ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31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7 ปี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818981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รพ.สต.ตำบลนาไหม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อ.บ้านดุง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รพ.สต.ตำบลนาไหม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อ.บ้านดุง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รพ.สต.บ้านโนนทองหลาง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อ.บ้านดุง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เนื่องจากระยะทางในการเดินทางทำงานไป-กลับ 42 กิโลเมตร/วัน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099-2060583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15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16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0D69473-9911-4D81-B801-C8D515EFC4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2" t="2603" r="2605" b="4222"/>
          <a:stretch/>
        </p:blipFill>
        <p:spPr>
          <a:xfrm>
            <a:off x="739017" y="1028706"/>
            <a:ext cx="2781424" cy="3502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294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นางศิริอร ค่ายใส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47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27 ปี 5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9668552"/>
              </p:ext>
            </p:extLst>
          </p:nvPr>
        </p:nvGraphicFramePr>
        <p:xfrm>
          <a:off x="3816536" y="1031031"/>
          <a:ext cx="8277489" cy="561140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รพ.สต.หนองหมื่นท้าว หมู่ที่ 8 ตำบลโนนสูง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   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รพ.สต.หนองหมื่นท้าว หมู่ที่ 8 ตำบลโนนสูง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    จ.อุดรธานี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1. รพ.สต.หนองตะ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ไก้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หาประสบการณ์ในการทำงานในที่ใหม่ๆ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อนุญาตให้ย้ายได้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064-6027781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27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17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D5701640-3E93-4D5A-95E8-55A20EBBB3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47" y="1028706"/>
            <a:ext cx="2745419" cy="349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0716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นางชุติปภา ญาณวัฒนพันธ์ 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38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11 ปี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9005542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รพ.สต.โสกน้ำขาว ต.หนองไฮ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รพ.สต.โนนสูง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รพ.สต.โสกน้ำขาว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เพื่อหาประสบการณ์ในการทำงาน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064-62955529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15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18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D9A4CBC4-FEC3-4676-9D3D-51BB22EA70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7" b="818"/>
          <a:stretch/>
        </p:blipFill>
        <p:spPr>
          <a:xfrm>
            <a:off x="767447" y="1028706"/>
            <a:ext cx="2633744" cy="3441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7269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นางน้อมจิตร เพ็งวงศ์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44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19 ปี 8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9939414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รพ.สต.ตำบลบ้านนาข่า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รพ.สต.ตำบลบ้านนาข่า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1.รพ.สต.กุดสระ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ใกล้บ้าน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ให้อยู่ที่เดิม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092-8289946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19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F3D290F7-E27D-4D47-B07A-FA8F275ABC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71"/>
          <a:stretch/>
        </p:blipFill>
        <p:spPr>
          <a:xfrm>
            <a:off x="783780" y="1008962"/>
            <a:ext cx="2690940" cy="3517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2159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นางอัจฉรา อิทธิพลกังวาล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52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29 ปี 5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0783960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รพ.สต.บ้านโนนตูม ตำบลนาข่า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รพ.สต.บ้านโนนตูม ตำบลนาข่า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1. รพ.สต.หนองนาคำ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ทำงานใกล้บ้าน/มีปัญหาเรื่องสุขภาพและสายตาทำให้การขับรถมาทำงานที่ระยะไกล 23 กม. และการจราจรคับคั่งอาจเกิดอุบัติเหตุได้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3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062-4536991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8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7926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20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ACF4E9ED-91C5-4B30-B6CF-3DCE7D4FB8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1" t="1897" r="1721" b="4286"/>
          <a:stretch/>
        </p:blipFill>
        <p:spPr>
          <a:xfrm>
            <a:off x="858883" y="1028705"/>
            <a:ext cx="2646317" cy="349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9522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นางอาภรณ์ พูลพง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ษ์</a:t>
            </a:r>
            <a:endParaRPr lang="th-TH" sz="3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52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30 ปี  1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8931463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รพ.สต.ตำบลเชียงพิณ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รพ.สต.ตำบลเชียงพิณ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1. รพ.สต.ตำบลบ้านตาด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เพื่อความสะดวกในการเดินทางปฏิบัติงานและการดูแลมารดาอายุ 80 ปี สุขภาพไม่แข็งแรง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064-8679570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16.5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7926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DE253298-D68F-4863-9338-6209EC6EA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214" y="1028706"/>
            <a:ext cx="2606373" cy="331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1908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นายอภิ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เชษฐ์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ชัย ประสานศักดิ์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44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18 ปี 7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964080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รพ.สต.บ้านทุ่งใหญ่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อ.ทุ่งฝน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รพ.สต.โสกน้ำขาว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รพ.สต.หนองขอนกว้าง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รพ.สต.หนองหมื่นท้าว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ดูแลบุตร และใกล้บ้าน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065-9269878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1. รพ.สต.หนองขอนกว้าง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25 กม.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2. รพ.สต.หนองหมื่นท้าว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12 กม.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7926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4986EB6A-8278-48ED-B5A2-DE20E224DB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883" y="1028706"/>
            <a:ext cx="2615837" cy="3300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2939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นางวรรณี ประสานศักดิ์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44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19 ปี 8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9017566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รพ.สต.บ้านนาทม ตำบลนาทม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อ.ทุ่งฝน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รพ.สต.ตำบลหนองนาคำ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รพ.สต.บ้านจั่น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รพ.สต.บ้านเลื่อม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เพื่อหาประสบการณ์ทำงานเพิ่มขึ้น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ให้อยู่ที่เดิม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091-8514287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7926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2CFABB51-544C-4066-BC7F-2498B2BE94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883" y="1028706"/>
            <a:ext cx="2655196" cy="321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8023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นายคมสัน วัฒนก้านตง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41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17 ปี 10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691195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รพ.สต.ตำบลหนองนาคำ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รพ.สต.ตำบลหนองนาคำ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รพ.สต.บ้านจั่น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รพ.สต.บ้านเลื่อม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หาประสบการณ์ในการทำงาน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ให้อยู่ที่เดิม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095-9635421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7926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24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18BB41E-F601-44A5-9717-7AA983D8D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87" y="1028706"/>
            <a:ext cx="2590877" cy="3399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2349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นางสาวอโณทัย ไชยหาญ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33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8 ปี 11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626574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รพ.สต.บ้านนาเหล่า ต.หนองก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ุงศ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รี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อ.โนนสะอาด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รพ.สต.ตำบลหนองนาคำ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1. รพ.สต.โนนตูม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เพื่อดูแลบิดามารดาซึ่งแก่ชรามากและคุณยาย มีโรคประจำตัวต้องได้รับการดูแลอย่างใกล้ชิด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093-5176904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7926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25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A8C9649-0825-4534-A40B-92A5DA4D53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883" y="1028706"/>
            <a:ext cx="2563174" cy="3435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778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นายนม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ัย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อันทฤทธิ์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46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21 ปี 4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3450008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รพ.สต.ตำบลบ้านตาด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รพ.สต.นาดี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รพ.สต.บ้านจั่น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หาประสบการณ์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095-6529528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7926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26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0B41A71-E13F-4A7F-A104-9C6AA8E8C0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215" y="1028706"/>
            <a:ext cx="2599506" cy="3163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669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นางวราตรี อันทฤทธิ์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46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21 ปี 4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300807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รพ.สต.บ้านกุดลิงง้อ ตำบลนาดี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รพ.สต.บ้านกุดลิงง้อ ตำบลนาดี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รพ.สต.บ้านจั่น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หาประสบการณ์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098-1047418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7926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27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08BFFBF6-12D3-41C5-A7DC-C3CC47F43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214" y="1028706"/>
            <a:ext cx="2569026" cy="3163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9198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นางสาวน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รฎา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ชัยวรนันทดา 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39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14 ปี 7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448828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รพ.สต.ตำบลหนองไฮ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รพ.สต.ตำบลหนองไฮ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รพ.สต.บ้านจั่น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เพื่อให้ใกล้บ้าน และสะดวกในการเดินทาง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ให้อยู่ที่เดิม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089-5515351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7926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28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75B5307-405A-4ABE-89BA-CF04230EA2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89"/>
          <a:stretch/>
        </p:blipFill>
        <p:spPr>
          <a:xfrm>
            <a:off x="858883" y="1035283"/>
            <a:ext cx="2654826" cy="3337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242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นางกนกนาถ จำรักษา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55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34 ปี 5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382115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รพ.สต.ตำบลโคกสะอาด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รพ.สต.ตำบลโคกสะอาด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รพ.สต.โสกน้ำขาว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เพิ่น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พูนประสบการณ์ในการทำงาน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ให้อยู่ที่เดิม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090-0243376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7926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29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D7B5F4E9-321D-402B-8AA3-9DF7A8BC4E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883" y="1028705"/>
            <a:ext cx="2570117" cy="3312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7039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นางสาวพิมพา ดีบุตรสี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37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11 ปี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1966989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รพ.สต.บ้านผาสุก ตำบลผาสุก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อ.กุมภวาปี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รพ.สต.บ้านผาสุก ตำบลผาสุก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อ.กุมภวาปี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รพช.ศรีธาตุ สสจ.อุดรธานี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รพท.กุมภวาปี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เพื่อกลับไปดูแลบิดามารดาและหาประสบการณ์ในการทำงาน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 แต่ขอคนทดแทนตำแหน่งเดิม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098-2052800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1. รพช.ศรีธาตุ สสจ.อุดรธานี – กิโลเมตร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2. รพท.กุมภวาปี สสจ.อุดรธานี -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7926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30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A306E456-0A53-4A5A-8E20-262633AF18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214" y="1028706"/>
            <a:ext cx="2600064" cy="331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5238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นางสาวสาวิตรี ศรีมาตร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29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2 ปี 2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7218136"/>
              </p:ext>
            </p:extLst>
          </p:nvPr>
        </p:nvGraphicFramePr>
        <p:xfrm>
          <a:off x="3816536" y="1031031"/>
          <a:ext cx="8277489" cy="561140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รพ.สต.บ้านหนองแวงจุมพล ต.กุดหมากไฟ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อ.หนองวัวซอ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รพ.สต.หนองบัวบาน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อ.หนองวัวซอ จ.อุดรธานี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สอ.เฉลิมพระเกียรติ 60 พรรษา นวมินทราชินี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อ.ประจักษ์ฯ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จ.อุดรธานี (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อ.ประจักษ์ฯ มีเลขรับย้าย ตน.63960)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ย้ายกลับไปทำงานใกล้บ้านเพื่อดูแลแม่ที่ตาบอด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098-7365738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72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7926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31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EF995BF4-67DD-42BB-93A2-F6778CD00B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214" y="1028706"/>
            <a:ext cx="2614746" cy="345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5182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นางสาวนพพร 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นทรเสนา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พยาบาลวิชาชีพชำนาญการพิเศษ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54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32 ปี 5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5385903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รพช.หนองหาน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รพช.หนองหาน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เพื่อหาประสบการณ์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 แต่ต้องย้ายไปเอาเลขใหม่ และคืนเลขให้รพ.หนองหาน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095-6641959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7926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32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47EBBE62-0E06-4976-A2ED-4DFF911A28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226" y="1028706"/>
            <a:ext cx="2719967" cy="3399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7519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นายประภาส ใจซื่อ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37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11 ปี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7225988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รพ.สต.บ้านเมืองพาน ตำบลเมืองพาน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รพ.สต.บ้านเมืองพาน ตำบลเมืองพาน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รพ.สต.บ้านข้าวสาร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ไม่สามารถปฏิบัติงานร่วมกับ ผอ.รพ.สต.ได้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ให้อยู่ที่เดิม เนื่องจากขาดพยาบาล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084-2141151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7926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33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EB607963-BE40-4D9E-95C8-A2A0646C9D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214" y="1028706"/>
            <a:ext cx="2637687" cy="3348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2984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rgbClr val="00206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529840" y="678379"/>
            <a:ext cx="7223760" cy="5016758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ข้าราชการขอย้ายตำแหน่งนักวิชาการสาธารณสุข</a:t>
            </a:r>
            <a:endParaRPr lang="en-US" sz="8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en-US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 </a:t>
            </a:r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นักสาธารณสุข</a:t>
            </a:r>
          </a:p>
        </p:txBody>
      </p:sp>
    </p:spTree>
    <p:extLst>
      <p:ext uri="{BB962C8B-B14F-4D97-AF65-F5344CB8AC3E}">
        <p14:creationId xmlns:p14="http://schemas.microsoft.com/office/powerpoint/2010/main" val="1989019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8832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ธนัญช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นก  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ตนสิมากร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นักสาธารณสุขชำนาญการ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44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21 ปี 3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9446118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อ.หนองหาน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รพ.สต.โพนงาม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อ.หนองหาน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รพ.สต.บ้านโคก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อ.หนองหาน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หาประสบการณ์เพิ่มในการทำงาน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086-2303362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3.5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5734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497FB1DC-6662-4D1D-9C28-864A336BB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97" y="1028706"/>
            <a:ext cx="2639547" cy="3297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13505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8832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นางสาวนภาพร นครธรรม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นักสาธารณสุข (พกส.)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26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3 ปี 5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273729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รพ.สต.ตำบลสร้อยพร้าว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อ.หนองหาน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รพ.สต.ตำบลสร้อยพร้าว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อ.หนองหาน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รพ.สต.บ้านเหล่า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อ.เพ็ญ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ขอย้ายไปใกล้บ้าน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ขออัตรากำลังทดแทน ตำแหน่งเดิม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093-4398093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46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5734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CCA346FB-4C68-49D7-9B51-1BA64FF898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8" t="5116" r="6059" b="5116"/>
          <a:stretch/>
        </p:blipFill>
        <p:spPr>
          <a:xfrm>
            <a:off x="753297" y="1028706"/>
            <a:ext cx="2675703" cy="3410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1792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8832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นายสมภพ ชัยรินท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ร์</a:t>
            </a:r>
            <a:endParaRPr lang="th-TH" sz="3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55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27 ปี 5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6863671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รพ.สต.นาบัว ตำบลนาบัว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อ.เพ็ญ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รพ.สต.สุมเส้า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อ.เพ็ญ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รพ.สต.สร้างแป้น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อ.เพ็ญ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เพื่อดูแลบิดาที่ป่วย (อายุ 86 ปี) และดูแลภรรยา ที่ต้องเข้ารับยาเคมีบำบัดที่ รพศ.อุดรธานี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เห็นควรให้ย้ายได้/ปรับเกลี่ยบุคคลภายในอำเภอ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093-5303837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20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5734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CFCAD4C-5BC7-4709-98A7-64EAE585F4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645" y="1028706"/>
            <a:ext cx="2526411" cy="3402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1351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8832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นายคมก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ฤษ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ฟองอ่อน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36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4 ปี 9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3140384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รพ.สต.จอมศรี ตำบลจอมศรี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อ.เพ็ญ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รพ.สต.จอมศรี ตำบลจอมศรี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อ.เพ็ญ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รพ.สต.นาเจริญ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อ.บ้านดุง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ดูแลบิดามารดา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เห็นควรให้ย้ายได้/กลับภูมิลำเนา และ ดูแลบิดามารดา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3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098-1036898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93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5734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4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2F13714C-53B6-4E32-839B-D790BBE199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96" y="1028706"/>
            <a:ext cx="2660463" cy="338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3237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8832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นางสาวพัช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ฎา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ภรณ์ มีคำแสน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35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4 ปี  9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0182141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รพ.สต.บ้านคำเลาะ ตำบลคำเลาะ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อ.ไชยวาน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รพ.สต.บ้านคำเลาะ ตำบลคำเลาะ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อ.ไชยวาน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อ.พิบูลย์รักษ์ 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รพ.สต.ดอนกลอย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อ.พิบูลย์รักษ์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กลับภูมิลำเนาเพื่อดูแลพ่อแม่และบุตร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 ถ้ามีเจ้าหน้าที่ทดแทน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087-2294339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1.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อ.พิบูลย์รักษ์ จ.อุดรธานี -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กิโลเมตร</a:t>
                      </a:r>
                      <a:endParaRPr kumimoji="0" lang="th-TH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2. รพ.สต.ดอนกลอย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อ.พิบูลย์รักษ์ จ.อุดรธานี -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5734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5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FAEE0081-0402-49E7-BB0E-D6EEE7C81C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644" y="1025645"/>
            <a:ext cx="2569495" cy="3166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96437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8832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นางสาวฐิติพร กิจคม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30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4 ปี  9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466171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รพ.สต.สุมเส้า ตำบลสุมเส้า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อ.เพ็ญ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รพ.สต.เชียงหวาง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อ.เพ็ญ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รพ.สต.บ้านนิคม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อ.เพ็ญ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ใกล้บ้าน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เห็นควรให้ย้ายได้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095-1801771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14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5734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6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4402962D-339E-429A-92A7-D6CF00BE0E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97" y="1028706"/>
            <a:ext cx="2696934" cy="331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90945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8832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วรัญญา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หล้าหมอ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นักสาธารณสุขชำนาญการ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37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2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7309222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รพช.ไชยวาน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รพช.ไชยวาน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รพ.สต.หนองแคน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อ.ไชยวาน 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รพ.สต.คำเลาะ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อ.ไชยวาน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เพื่อเพิ่มโอกาสและหาประสบการณ์ในงานใหม่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ขอทดแทนข้าราชการตำแหน่งประเภทเดียวกัน จึงจะอนุมัติให้ย้าย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แยกกันอยู่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083-2632918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 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1. รพ.สต.หนองแคน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อ.ไชยวาน จ.อุดรธานี 11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2. รพ.สต.คำเลาะ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อ.ไชยวาน จ.อุดรธานี 30 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5734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7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44231C13-0DEE-4C9A-B96E-A13B639C12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489" y="1028707"/>
            <a:ext cx="2742986" cy="331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30650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8832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นางสาวพรทิพย์ แก้วเดียวแสง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35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2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141789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รพช.ไชยวาน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รพช.ไชยวาน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รพร.บ้านดุง สสจ.อุดรธานี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อ.บ้านดุง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ดูแลมารดา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 หากมีข้าราชการตำแหน่ง ประเภทเดียวกันมาทดแทน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099-5099617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1. รพร.บ้านดุง สสจ.อุดรธานี 0.3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2.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อ.บ้านดุง จ.อุดรธานี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1 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5734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8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CAD7CB20-712F-49D6-A01E-E635FB66AE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96" y="1037316"/>
            <a:ext cx="2706183" cy="3361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32577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8832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นายทินกร บุญศรี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34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4 ปี  9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9579519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รพ.สต.ห้วยยาง ตำบลโพนสูง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อ.ไชยวาน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รพ.สต.บ้านคำน้อย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อ.วังสามหมอ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รพ.สต.คำโคกสูง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อ.วังสามหมอ 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บะ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ยาว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อ.วังสามหมอ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เพื่อความก้าวหน้าในสายงาน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เห็นควรปฏิบัติงานที่เดิม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082-8403318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1. รพ.สต.คำโคกสูง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อ.วังสามหมอ จ.อุดรธานี 10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บะ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ยาว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อ.วังสามหมอ จ.อุดรธานี 28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5734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9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0D490B94-FEB1-4D0C-8AA3-A54F77457B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8" t="2603" r="4358" b="5695"/>
          <a:stretch/>
        </p:blipFill>
        <p:spPr>
          <a:xfrm>
            <a:off x="843645" y="1025177"/>
            <a:ext cx="2651759" cy="3507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20289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8832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ทรนง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บุญสอด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33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8 ปี 11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7283315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รพ.สต.บ้านหนองแวง ตำบลหนองแวง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รพ.สต.บ้านนาเจริญ ตำบลบ้านจันทร์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อ.บ้านดุง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รพ.สต.บ้านโนนสูง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รพ.สต.หนองหมื่นท้าว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ดูแลครอบครัว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063-7325981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1. รพ.สต.บ้านโนนสูง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- กิโลเมตร</a:t>
                      </a:r>
                      <a:endParaRPr kumimoji="0" lang="th-TH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2. รพ.สต.หนองหมื่นท้าว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-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1830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10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725004D3-430B-4CAC-83AE-B2D065D991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97" t="10154" r="25334" b="28000"/>
          <a:stretch/>
        </p:blipFill>
        <p:spPr>
          <a:xfrm>
            <a:off x="814254" y="1028706"/>
            <a:ext cx="2631077" cy="3249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29914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8832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นายนิกร แผ่นทอง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58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36 ปี  9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1292194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รพ.สต.ตำบลสามพร้าว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รพ.สต.ตำบลเชียงพิณ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รพ.สต.เชียงยืน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เนื่องจากต้องดูแลคุณแม่ มีอาการกระดูกสะโพกแตก ,แขนซ้ายหัก และจะทำสะดวกในการดูแลคุณแม่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ให้อยู่ที่เดิม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081-9740151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1830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E8F3B1E0-5BCC-4397-AC3A-0E82575F2CD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54" y="1028706"/>
            <a:ext cx="2550654" cy="3271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36719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8832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นายเดชาวัต โสดาดี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 (พกส.)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27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4 ปี 6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9754611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รพ.สต.ตำบลหมู่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ม่น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รพ.สต.ตำบลหมู่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ม่น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รพ.สต.เชียงพิณ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รพ.สต.บ้านเลื่อม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เพื่อหาประสบการณ์ในการทำงานเพิ่มมากขึ้น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ให้อยู่ที่เดิม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094-5329961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1. รพ.สต.เชียงพิณ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9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รพ.สต.บ้านเลื่อม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20 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1830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7A45E5B8-E902-4605-AA06-116D6E15B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54" y="1028706"/>
            <a:ext cx="2623449" cy="349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44934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8832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นางหทัยภัทร แก้วแก่น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32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 4 ปี 9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7455043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รพ.สต.บ้านท่าลี่ ตำบลท่าลี่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อ.กุมภวาปี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รพ.สต.บ้านท่าลี่ ตำบลท่าลี่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อ.กุมภวาปี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รพช.ห้วยเกิ้ง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เพื่อดูแลบิดามารดา และบุตร เนื่องจากข้าพเจ้า เป็นบุตรคนเดียว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 แต่ขอคนทดแทนตำแหน่งเดิม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095-6599062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1830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68092121-C86C-4B70-B3A0-8CB52B3A86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54" y="1028706"/>
            <a:ext cx="2617821" cy="3163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96097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8832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โสภิ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ดา หมื่นแก้วคราม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36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 ปี 2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298497"/>
              </p:ext>
            </p:extLst>
          </p:nvPr>
        </p:nvGraphicFramePr>
        <p:xfrm>
          <a:off x="3816536" y="1031031"/>
          <a:ext cx="8277489" cy="561140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รพ.สต.บ้านม่วง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ความก้าวหน้าในสายงานและวิชาชีพอีกทั้ง เพิ่มพูนประสบการณ์ทำงานใน รพ.สต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ให้อยู่ที่เดิมไปก่อน เนื่องจาก รพ.สต.บ้านม่วง มี นวก.สธ.ปฏิบัติงานอยู่แล้ว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085-4669877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1830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14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707DCFAA-CFA8-4155-88E4-0016C331EF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70" t="36000" r="27490" b="33995"/>
          <a:stretch/>
        </p:blipFill>
        <p:spPr>
          <a:xfrm>
            <a:off x="814254" y="1028706"/>
            <a:ext cx="2569026" cy="3153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24277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8832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นางสาวจิราพร ผาทอง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30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4 ปี 9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946450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รพ.สต.นาล้อม ต.คำบง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รพ.สต.นาล้อม ต.คำบง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รพ.สต.บ้านเชียงพิณ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รพ.สต.บ้านเลื่อม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เพื่อกลับไปดูแลครอบครัว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ให้อยู่ที่เดิม เนื่องจากขาดแคลนทดแทน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082-6539926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1. รพ.สต.บ้านเชียงพิณ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1.7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รพ.สต.บ้านเลื่อม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4.4 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1830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15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DFA95A28-FB1F-4251-A6FB-0BD35411D2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54" y="1028706"/>
            <a:ext cx="2599506" cy="3430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07838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8832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นางสาวศศิวิมล แสงใส 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 (พกส.)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25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 ปี 5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5322274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รพ.สต.บ้านนาทม ตำบลนาทม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อ.ทุ่งฝน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รพ.สต.บ้านศรีสว่าง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อ.ทุ่งฝน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รพช.ทุ่งฝน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ที่พักอาศัยมีความปลอดภัย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ไม่ได้แจ้งเบอร์ติดต่อ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7.8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1830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16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C03E8B88-536D-4751-90B4-A9EB873C7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54" y="1028706"/>
            <a:ext cx="2617822" cy="331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41815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8832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นางสาวอาริสา คอกทอง 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 (พกส.)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24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 1 ปี  5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4526320"/>
              </p:ext>
            </p:extLst>
          </p:nvPr>
        </p:nvGraphicFramePr>
        <p:xfrm>
          <a:off x="3816536" y="1031031"/>
          <a:ext cx="8277489" cy="561140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รพ.สต.บ้านโสมเยี่ยม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อ.น้ำโสม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รพ.สต.บ้านโสมเยี่ยม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อ.น้ำโสม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รพ.สต.บ้านโสกแก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อ.กุดจับ 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รพ.สต.บ้านโคกสว่าง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อ.กุดจับ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เนื่องจากมารดาตรวจพบก้อนเนื้องอกที่เต้านม และในนิ่ว ต้องเข้ารับการการรักษาอย่างต่อเนื่อง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เห็นควรให้ย้ายตามคำขอและขอคนทดแทน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098-0390566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1. รพ.สต.บ้านโสกแก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อ.กุดจับ จ.อุดรธานี 16.4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รพ.สต.บ้านโคกสว่าง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อ.กุดจับ จ.อุดรธานี 22.6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1830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17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6408C544-D71B-4602-9F53-F9300D0B88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54" y="1050042"/>
            <a:ext cx="2499360" cy="3308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25934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rgbClr val="7030A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529840" y="632659"/>
            <a:ext cx="7223760" cy="378565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ข้าราชการขอย้ายตำแหน่งเจ้าพนักงานสาธารณสุข </a:t>
            </a:r>
            <a:endParaRPr lang="en-US" sz="8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961912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นางวารุณี วิเชียรดี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เจ้าพนักงานสาธารณสุขชำนาญงาน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37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11 ปี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1369893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รพช.ไชยวาน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รพช.ไชยวาน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รพช.กู่แก้ว สสจ.อุดรธานี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จีต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อ.กู่แก้ว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เพื่อดูแลครอบครัว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 หากมีตำแหน่งข้าราชการ ประเภทเดียวกันมาทดแทน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12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085-0106643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1. รพช.กู่แก้ว สสจ.อุดรธานี 1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2. รพ.สต.บ้าน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จีต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อ.กู่แก้ว จ.อุดรธานี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0.5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DCB6602D-5225-465F-9E60-A2AC5D066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7" y="1028706"/>
            <a:ext cx="2538543" cy="3226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95926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นายกรกช จันทร์กอง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เจ้าพนักงานสาธารณสุขชำนาญงาน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32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2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1536175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รพช.ไชยวาน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รพช.หนองหาน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อ.พิบูลย์รักษ์ 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อ.หนองหาน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เพื่อหาประสบการณ์และความก้าวหน้า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ให้ย้ายกรณีมีอัตรากำลังมาสับเปลี่ยนหรือทดแทน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091-0644180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1.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อ.พิบูลย์รักษ์ จ.อุดรธานี 23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อ.หนองหาน จ.อุดรธานี 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1.5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9F4C68D-7EE9-4E0D-B195-895072B5BA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4" y="1028706"/>
            <a:ext cx="2539586" cy="335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13743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นายกรัณย์พล จรัสธน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ปภัสสร</a:t>
            </a:r>
            <a:endParaRPr lang="th-TH" sz="3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เจ้าพนักงานสาธารณสุขชำนาญงาน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41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12 ปี 6 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9125836"/>
              </p:ext>
            </p:extLst>
          </p:nvPr>
        </p:nvGraphicFramePr>
        <p:xfrm>
          <a:off x="3816536" y="1031031"/>
          <a:ext cx="8277489" cy="565272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344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รพ.สต.บ้านโนนตูม ต.นาข่า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2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รพ.สต.บ้านโนนตูม ต.นาข่า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042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รพ.สต.นิคมทหารผ่านศึก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</a:t>
                      </a:r>
                      <a:r>
                        <a:rPr kumimoji="0" lang="th-TH" altLang="zh-CN" sz="2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เพื่อดูแลลูกจำนวน 2 คน ซึ่งอยู่ในวัยที่ต้องดูแลอย่างใกล้ชิด และการเดินทางสะดวกใกล้บ้านและต้องการบ้านพักราชการเพื่ออยู่อาศัยสะดวกในการทำงาน เพราะข้าพเจ้าย้ายมาจากต่างจังหวัดยังไม่มีบ้านพัก             (แทนสับเปลี่ยน น.ส.</a:t>
                      </a:r>
                      <a:r>
                        <a:rPr kumimoji="0" lang="th-TH" altLang="zh-CN" sz="22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สุธิ</a:t>
                      </a:r>
                      <a:r>
                        <a:rPr kumimoji="0" lang="th-TH" altLang="zh-CN" sz="2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ดา สอนสกุล)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050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0866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099-3563291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2F8FDAC0-D429-47FE-92BD-CBC3E8DFFE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193" y="1028706"/>
            <a:ext cx="2635567" cy="334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70299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นางสาวสุธิดา สอนสกุล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เจ้าพนักงานสาธารณสุขชำนาญงาน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41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17 ปี 6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2159218"/>
              </p:ext>
            </p:extLst>
          </p:nvPr>
        </p:nvGraphicFramePr>
        <p:xfrm>
          <a:off x="3816536" y="1031031"/>
          <a:ext cx="8277489" cy="580215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รพ.สต.นิคมทหารผ่านศึก ต.บ้านตาด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รพ.สต.นิคมทหารผ่านศึก ต.บ้านตาด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รพ.สต.โนนตูม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เพื่อหาประสบการณ์การทำงานใหม่ๆ และศึกษาเรียนรู้ทักษะการทำงานด้านอื่น ๆ เพิ่มมากขึ้นดูแลญาติที่ป่วยติดเตียง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ยู่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เขต ตำบลนาข่า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(แทนสับเปลี่ยน นายกรัณย์พล จรัสธน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ปภัสสร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6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086-2392901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31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4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70CF2B10-DDB9-4408-811B-0EE400F032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7" y="1028706"/>
            <a:ext cx="2492823" cy="330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91802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chemeClr val="accent1">
              <a:lumMod val="7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770413" y="1440379"/>
            <a:ext cx="6640284" cy="25545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 ตำแหน่งนายแพทย์</a:t>
            </a:r>
          </a:p>
        </p:txBody>
      </p:sp>
    </p:spTree>
    <p:extLst>
      <p:ext uri="{BB962C8B-B14F-4D97-AF65-F5344CB8AC3E}">
        <p14:creationId xmlns:p14="http://schemas.microsoft.com/office/powerpoint/2010/main" val="32049639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นายองศา รพีอาภากุล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นายแพทย์ปฏิบัติการ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25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 ปี 4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484960"/>
              </p:ext>
            </p:extLst>
          </p:nvPr>
        </p:nvGraphicFramePr>
        <p:xfrm>
          <a:off x="3816536" y="1031031"/>
          <a:ext cx="8277489" cy="577464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248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 ศรีธาตุ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รพช.หนองหาน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244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รพช.วังสามหมอ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รพช.วังสามหมอ มีแพทย์ลาออกขาดกำลังคน ข้าพเจ้ามีประสบการณ์ทำงานอยู่แล้วและมีความตั้งใจในการไปทำงานขอทุนเรียนต่อจากรพช.วังสามหมอ **(แพทย์ ทุนทั่วไป)  ตรวจสอบตามหลักเกณฑ์สป. คุณสมบัติครบ ปฏิบัติงานที่ส่วนราชการเดิม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ไม่น้อยกว่า 1 ปี**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332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244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085-3925293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1079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75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นายแพทย์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DC812C72-E382-4457-B88A-73236DE9F1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42" y="907474"/>
            <a:ext cx="3154680" cy="3376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4828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rgbClr val="0070C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770413" y="1440379"/>
            <a:ext cx="6640284" cy="378565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 ตำแหน่งเจ้าพนักงานทันตสาธารณสุข</a:t>
            </a:r>
          </a:p>
        </p:txBody>
      </p:sp>
    </p:spTree>
    <p:extLst>
      <p:ext uri="{BB962C8B-B14F-4D97-AF65-F5344CB8AC3E}">
        <p14:creationId xmlns:p14="http://schemas.microsoft.com/office/powerpoint/2010/main" val="7077559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7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นายธวัช มาเร็ว</a:t>
            </a:r>
          </a:p>
          <a:p>
            <a:pPr marL="0" indent="0" algn="ctr">
              <a:buNone/>
            </a:pPr>
            <a:r>
              <a:rPr lang="th-TH" sz="27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เจ้าพนักงานทันตสาธารณสุขชำนาญงาน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51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29 ปี 2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170645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รพ.สต.ตำบลพังงู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อ.หนองหาน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รพ.สต.บ้านสะแบง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อ.หนองหาน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รพ.สต.ต้ายสวรรค์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อ.หนองหาน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กลับไปใกล้ภูมิลำเนา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เห็นควรให้ย้ายได้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-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092-95222911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10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เจ้าพนักงานทันตสาธารณสุข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5D87E43-F980-4070-BB18-E26EFE8912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6" y="1028706"/>
            <a:ext cx="2523303" cy="345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18132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7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นางสาวหฤทัย พัดพรม (คำวันดี)</a:t>
            </a:r>
          </a:p>
          <a:p>
            <a:pPr marL="0" indent="0" algn="ctr">
              <a:buNone/>
            </a:pPr>
            <a:r>
              <a:rPr lang="th-TH" sz="27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เจ้าพนักงานทันตสาธารณสุขชำนาญงาน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47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26 ปี 5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506662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รพช.ไชยวาน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รพช.ไชยวาน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รพ.สต.บ้านเชียง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อ.หนองหาน 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รพ.สต.หนองแวง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อ.ไชยวาน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เพื่อกลับภูมิลำเนาดูแลมารดาผู้สูงอายุซึ่งอาศัย อยู่บ้านคนเดียว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ไม่อนุมัติ เนื่องจากไม่มีข้าราชการย้ายมาทดแทน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- 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082-3071021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 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1. รพ.สต.บ้านเชียง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อ.หนองหาน จ.อุดรธานี 13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2. รพ.สต.หนองแวง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อ.ไชยวาน จ.อุดรธานี 16 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เจ้าพนักงานทันตสาธารณสุข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5B522558-D27F-41FB-A58D-B7A98CA5FF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7" y="1005797"/>
            <a:ext cx="2538852" cy="3383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3836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7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นางสาวศิวสุดา จันดาวาปี</a:t>
            </a:r>
          </a:p>
          <a:p>
            <a:pPr marL="0" indent="0" algn="ctr">
              <a:buNone/>
            </a:pPr>
            <a:r>
              <a:rPr lang="th-TH" sz="27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เจ้าพนักงานทันตสาธารณสุขชำนาญงาน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 44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 19 ปี 1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4013431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รพ.สต.ตำบลสามพร้าว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รพ.สต.ตำบลสามพร้าว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รพ.สต.นาดี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ใกล้บ้าน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ให้อยู่ที่เดิม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3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063-9791598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26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เจ้าพนักงานทันตสาธารณสุข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25608827-646F-4418-AB34-57E550F17E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010" y="1028706"/>
            <a:ext cx="2638799" cy="3211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59037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rgbClr val="D26B2C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770413" y="1440379"/>
            <a:ext cx="6640284" cy="25545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 ตำแหน่งเภสัชกร</a:t>
            </a:r>
          </a:p>
        </p:txBody>
      </p:sp>
    </p:spTree>
    <p:extLst>
      <p:ext uri="{BB962C8B-B14F-4D97-AF65-F5344CB8AC3E}">
        <p14:creationId xmlns:p14="http://schemas.microsoft.com/office/powerpoint/2010/main" val="42774952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D26B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นภ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วัต ชนาภาสกุล 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เภสัชกรชำนาญการ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42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17 ปี 10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7937623"/>
              </p:ext>
            </p:extLst>
          </p:nvPr>
        </p:nvGraphicFramePr>
        <p:xfrm>
          <a:off x="3816536" y="1031031"/>
          <a:ext cx="8277489" cy="561140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รพช.กู่แก้ว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รพช.กู่แก้ว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รพช.ประจักษ์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ศิลป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าคม สสจ.อุดรธานี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รพช.หนองวัวซอ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กลับไปอยู่กับครอบครัว **(ไม่มีภาระชดใช้ทุน) ตรวจสอบตามหลักเกณฑ์สป. ปฏิบัติงานที่ส่วนราชการเดิม ไม่น้อยกว่า 1 ปี**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 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086-7168646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รพช.ประจักษ์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ศิลป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าคม สสจ.อุดรธานี 50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รพช.หนองวัวซอ สสจ.อุดรธานี 100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เภสัชกร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E64FDBAB-F17D-4139-9ABD-BCCE8BFCEA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26" t="42222" r="32226" b="24223"/>
          <a:stretch/>
        </p:blipFill>
        <p:spPr>
          <a:xfrm>
            <a:off x="783777" y="1028706"/>
            <a:ext cx="2570115" cy="3234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03885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770413" y="1440379"/>
            <a:ext cx="6640284" cy="378565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 ตำแหน่งเจ้าพนักงานเภสัชกรรม</a:t>
            </a:r>
          </a:p>
        </p:txBody>
      </p:sp>
    </p:spTree>
    <p:extLst>
      <p:ext uri="{BB962C8B-B14F-4D97-AF65-F5344CB8AC3E}">
        <p14:creationId xmlns:p14="http://schemas.microsoft.com/office/powerpoint/2010/main" val="38269678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นางสาวกรรณิการ์ แก้วจันดา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เจ้าพนักงานเภสัชกรรมชำนาญงาน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31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2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4822225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รพช.นายูง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รพช.นายูง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รพ.หนองวัวซอ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ย้ายกลับภูมิลำเนา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063-0237019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120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เจ้าพนักงานเภสัชกรรม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4B11B8D-C3F3-48E7-BEEA-104F5C61C6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7" y="1028706"/>
            <a:ext cx="2614743" cy="3269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46905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นางสาวจารุพร จันดาวาปี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เจ้าพนักงานเภสัชกรรมปฏิบัติงาน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 27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2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7850791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รพช.น้ำโสม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รพช.น้ำโสม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รพช.ประจักษ์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ศิลป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าคม สสจ.อุดรธานี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รพท.กุมภวาปี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ดูแลบิดา มารดา และอุปการะครอบครัว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080-4020438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รพช.ประจักษ์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ศิลป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าคม สสจ.อุดรธานี  31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รพท.กุมภวาปี สสจ.อุดรธานี 47 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เจ้าพนักงานเภสัชกรรม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0322D52A-AD0F-4549-ACD5-A61AB9878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116" y="1028706"/>
            <a:ext cx="2398764" cy="3334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07256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นางสาวพรนภา พระธานี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ย์</a:t>
            </a:r>
            <a:endParaRPr lang="th-TH" sz="3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เจ้าพนักงานเภสัชกรรมปฏิบัติงาน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27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2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035001"/>
              </p:ext>
            </p:extLst>
          </p:nvPr>
        </p:nvGraphicFramePr>
        <p:xfrm>
          <a:off x="3816536" y="1031031"/>
          <a:ext cx="8277489" cy="561140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รพช.น้ำโสม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รพช.น้ำโสม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รพช.เพ็ญ สสจ.อุดรธานี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รพข.กุดจับ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กลับไปดูแลพ่อแม่ และเพื่อความสะดวกในการปฏิบัติราชการ และลดค่าใช้จ่ายในการเดินทาง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มีคนทดแทนแล้ว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061-1619017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รพช.เพ็ญ สสจ.อุดรธานี 11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รพข.กุดจับ สสจ.อุดรธานี 73 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เจ้าพนักงานเภสัชกรรม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7D2140FF-5E8F-4F81-B2A3-7497F50DE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7" y="1028706"/>
            <a:ext cx="2476487" cy="3317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40577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ทัตพิ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ชา ลามคำ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เจ้าพนักงานเภสัชกรรมปฏิบัติงาน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27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2 ปี 8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8210511"/>
              </p:ext>
            </p:extLst>
          </p:nvPr>
        </p:nvGraphicFramePr>
        <p:xfrm>
          <a:off x="3816536" y="1031031"/>
          <a:ext cx="8277489" cy="561140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รพช.น้ำโสม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รพช.น้ำโสม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รพช.ทุ่งฝน สสจ.อุดรธานี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รพข.ไชยวาน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เนื่องจากมีภูมิลำเนาอยู่ที่จังหวัดสกลนคร ต้องการย้ายไปอยู่ใกล้บ้าน เพื่อสะดวกในการกลับไปดูแลบิดามารดา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-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063-6399432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รพช.ทุ่งฝน สสจ.อุดรธานี 89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รพข.ไชยวาน สสจ.อุดรธานี 88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4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เจ้าพนักงานเภสัชกรรม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3B0B807-5D8E-4097-A299-646A9EF4A3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7" y="1028707"/>
            <a:ext cx="2447103" cy="3281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98074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นางสาวณัฐรัช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ต์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ดุมเกษม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เจ้าพนักงานเภสัชกรรมชำนาญงาน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32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2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1738355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รพช.ประจักษ์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ศิลป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าคม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รพช.ประจักษ์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ศิลป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าคม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รพช.หนองวัวซอ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ดูแลบิดามารดา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091-8033341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56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5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เจ้าพนักงานเภสัชกรรม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70F948B6-49D9-4E88-9337-4DD78FD419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7" y="1028706"/>
            <a:ext cx="2423177" cy="294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43497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rgbClr val="C0000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770413" y="1440379"/>
            <a:ext cx="6640284" cy="25545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 ตำแหน่งแพทย์แผนไทย</a:t>
            </a:r>
          </a:p>
        </p:txBody>
      </p:sp>
    </p:spTree>
    <p:extLst>
      <p:ext uri="{BB962C8B-B14F-4D97-AF65-F5344CB8AC3E}">
        <p14:creationId xmlns:p14="http://schemas.microsoft.com/office/powerpoint/2010/main" val="28735718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กัล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ยรัตน์ พรหมพลจร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แพทย์แผนไทยปฏิบัติการ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30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 6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7431135"/>
              </p:ext>
            </p:extLst>
          </p:nvPr>
        </p:nvGraphicFramePr>
        <p:xfrm>
          <a:off x="3816536" y="1031031"/>
          <a:ext cx="8277489" cy="578640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รพ.สต.ตำบลหมู่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ม่น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รพ.สต.ตำบลหมู่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ม่น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1. รพ.สต.ตำบลกลางใหญ่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จ.อุดรธานี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(เคยปฏิบัติงาน พกส. ตั้งแต่ปี 2560-2567)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ย้ายกลับภูมิลำเนา และเพื่อกลับไปดำเนินต่อยอด พื้นที่และธำรงศักยภาพพื้นที่ต้นแบบระดับชาติ ด้านการแพทย์แผนไทย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เห็นควรเสนอ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 เนื่องจากบรรจุยังไม่ครบ 1 ปี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/ควรอยู่ที่เดิม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083-3403075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50 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กิโลเมตร </a:t>
                      </a:r>
                      <a:endParaRPr kumimoji="0" lang="th-TH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แพทย์แผนไทย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FAE3E90B-18CD-4078-8C66-47804F72A2D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" r="2146"/>
          <a:stretch/>
        </p:blipFill>
        <p:spPr>
          <a:xfrm>
            <a:off x="838199" y="1032584"/>
            <a:ext cx="2560321" cy="3036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86553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นางสาวธีรนุช กอโพธิ์ศรี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แพทย์แผนไทยปฏิบัติการ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38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406643"/>
              </p:ext>
            </p:extLst>
          </p:nvPr>
        </p:nvGraphicFramePr>
        <p:xfrm>
          <a:off x="3816536" y="970071"/>
          <a:ext cx="8277489" cy="580215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รพ.สต.โนนสะอาด ตำบลเขือน้ำ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รพ.สต.บ้านกลางใหญ่ ต.กลางใหญ่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รพ.สต.นิคมทหารผ่านศึก ต.บ้านตาด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จ.อุดรธานี (ตำแหน่งแพทย์แผนไทยกรอบโครงสร้าง = 0)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รพ.สต.หมู่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ม่น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เพื่อย้ายกลับภูมิลำเนาเดิม ดูแลมารดาที่อยู่ตามลำพัง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 ขอแพทย์แผนไทย,สับเปลี่ยน/ทดแทนที่เดิม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089-1608986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1. รพ.สต.นิคมทหารผ่านศึก ต.บ้านตาด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–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กม.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2. รพ.สต.หมู่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ม่น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 – กม.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แพทย์แผนไทย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9925985-3AFB-4E11-9612-824A6E1348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85" t="34223" r="28280" b="35111"/>
          <a:stretch/>
        </p:blipFill>
        <p:spPr>
          <a:xfrm>
            <a:off x="783777" y="1028705"/>
            <a:ext cx="2512066" cy="312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18125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rgbClr val="00206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770413" y="1181299"/>
            <a:ext cx="6640284" cy="378565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 ตำแหน่งนักวิชาการคอมพิวเตอร์</a:t>
            </a:r>
          </a:p>
        </p:txBody>
      </p:sp>
    </p:spTree>
    <p:extLst>
      <p:ext uri="{BB962C8B-B14F-4D97-AF65-F5344CB8AC3E}">
        <p14:creationId xmlns:p14="http://schemas.microsoft.com/office/powerpoint/2010/main" val="1788428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นายสุพัฒน์ อนันต์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นักวิชาการคอมพิวเตอร์ปฏิบัติการ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39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4 ปี  8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1029975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รพช.โนนสะอาด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รพช.โนนสะอาด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รพช.เพ็ญ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ย้ายกลับไปดูแลครอบครัว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096-7723427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กิโลเมตร </a:t>
                      </a:r>
                      <a:endParaRPr kumimoji="0" lang="th-TH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นักวิชาการคอมพิวเตอร์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5B245F34-4A7A-4D6C-9A8E-24FC1F02E1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7" y="1028706"/>
            <a:ext cx="2699510" cy="312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76992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rgbClr val="7030A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709452" y="1181299"/>
            <a:ext cx="6937467" cy="25545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 ตำแหน่งนักวิชาการพัสดุ</a:t>
            </a:r>
          </a:p>
        </p:txBody>
      </p:sp>
    </p:spTree>
    <p:extLst>
      <p:ext uri="{BB962C8B-B14F-4D97-AF65-F5344CB8AC3E}">
        <p14:creationId xmlns:p14="http://schemas.microsoft.com/office/powerpoint/2010/main" val="42218536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นายณ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ัช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พล ดุ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งศ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รีแก้ว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นักวิชาการพัสดุปฏิบัติการ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40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9 ปี 10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9827717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รพช.เพ็ญ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รพช.เพ็ญ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รพช.หนองแสง สสจ.อุดรธานี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เพื่อดูแลบุตร และเพิ่มพูนประสบการณ์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087-9489807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รพช.หนองแสง สสจ.อุดรธานี 72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67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กิโลเมตร </a:t>
                      </a:r>
                      <a:endParaRPr kumimoji="0" lang="th-TH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นักวิชาการพัสดุ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8A314A9-3722-49B7-A07F-221DEA70C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7" y="1021353"/>
            <a:ext cx="2574178" cy="3130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99473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chemeClr val="accent3">
              <a:lumMod val="7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301240" y="1181299"/>
            <a:ext cx="7584075" cy="25545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 ตำแหน่งนักกายภาพบำบัด</a:t>
            </a:r>
          </a:p>
        </p:txBody>
      </p:sp>
    </p:spTree>
    <p:extLst>
      <p:ext uri="{BB962C8B-B14F-4D97-AF65-F5344CB8AC3E}">
        <p14:creationId xmlns:p14="http://schemas.microsoft.com/office/powerpoint/2010/main" val="8209915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spc="-90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3000" b="1" spc="-90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ภิญญา</a:t>
            </a:r>
            <a:r>
              <a:rPr lang="th-TH" sz="3000" b="1" spc="-90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พัช</a:t>
            </a:r>
            <a:r>
              <a:rPr lang="th-TH" sz="3000" b="1" spc="-90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ญ์</a:t>
            </a:r>
            <a:r>
              <a:rPr lang="th-TH" sz="3000" b="1" spc="-90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ธาตุวิสัย</a:t>
            </a:r>
          </a:p>
          <a:p>
            <a:pPr marL="0" indent="0" algn="ctr">
              <a:buNone/>
            </a:pPr>
            <a:r>
              <a:rPr lang="th-TH" sz="3000" b="1" spc="-90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นักกายภาพบำบัดปฏิบัติการ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ชำนาญงาน อายุ 31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1987432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รพช.นายูง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รพช.นายูง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รพช.เพ็ญ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กลับภูมิลำเนาและดูแลมารดา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095-2528753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119 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กิโลเมตร </a:t>
                      </a:r>
                      <a:endParaRPr kumimoji="0" lang="th-TH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นักกายภาพบำบัด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9DE2B46E-2730-414D-A996-8A16AB3378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2" t="4222" r="5412" b="2602"/>
          <a:stretch/>
        </p:blipFill>
        <p:spPr>
          <a:xfrm>
            <a:off x="783777" y="1018057"/>
            <a:ext cx="2499362" cy="335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312192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rgbClr val="BE56AF">
              <a:alpha val="7333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770413" y="1348939"/>
            <a:ext cx="6640284" cy="25545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 ตำแหน่งนักจิตวิทยา</a:t>
            </a:r>
          </a:p>
        </p:txBody>
      </p:sp>
    </p:spTree>
    <p:extLst>
      <p:ext uri="{BB962C8B-B14F-4D97-AF65-F5344CB8AC3E}">
        <p14:creationId xmlns:p14="http://schemas.microsoft.com/office/powerpoint/2010/main" val="32534876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BE56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spc="-90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นางสาววาน</a:t>
            </a:r>
            <a:r>
              <a:rPr lang="th-TH" sz="3000" b="1" spc="-90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ิส</a:t>
            </a:r>
            <a:r>
              <a:rPr lang="th-TH" sz="3000" b="1" spc="-90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 อ่างคำ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นักจิตวิทยาปฏิบัติการ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36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0900832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รพร.บ้านดุง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รพร.บ้านดุง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รพช.หนองหาน สสจ.อุดรธานี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รพช.กุดจับ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เพื่ออยู่ร่วมและดูแลครอบครัว, วางแผนแต่งงาน ตั้งครรภ์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เห็นควรย้ายได้ ขออัตรากำลังทดแทน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4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082-5582338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1. รพช.หนองหาน สสจ.อุดรธานี - กิโลเมตร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2. รพช.กุดจับ สสจ.อุดรธานี -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กิโลเมตร </a:t>
                      </a:r>
                      <a:endParaRPr kumimoji="0" lang="th-TH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นักจิตวิทยา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0439A8C6-4FA0-4388-8F77-443D6A86CD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4" t="3593" r="3007"/>
          <a:stretch/>
        </p:blipFill>
        <p:spPr>
          <a:xfrm>
            <a:off x="783777" y="1075466"/>
            <a:ext cx="2492823" cy="3244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512347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68" y="-715189"/>
            <a:ext cx="6727371" cy="8157752"/>
          </a:xfrm>
          <a:prstGeom prst="homePlate">
            <a:avLst>
              <a:gd name="adj" fmla="val 18875"/>
            </a:avLst>
          </a:prstGeom>
          <a:solidFill>
            <a:srgbClr val="B15A25">
              <a:alpha val="7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011679" y="1059379"/>
            <a:ext cx="8157752" cy="25545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 </a:t>
            </a:r>
          </a:p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ตำแหน่งเจ้าพนักงานเวชสถิติ</a:t>
            </a:r>
          </a:p>
        </p:txBody>
      </p:sp>
    </p:spTree>
    <p:extLst>
      <p:ext uri="{BB962C8B-B14F-4D97-AF65-F5344CB8AC3E}">
        <p14:creationId xmlns:p14="http://schemas.microsoft.com/office/powerpoint/2010/main" val="6598753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B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spc="-90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นางสาวปวีณา โพธ</a:t>
            </a:r>
            <a:r>
              <a:rPr lang="th-TH" sz="3000" b="1" spc="-90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ิลุ</a:t>
            </a:r>
            <a:r>
              <a:rPr lang="th-TH" sz="3000" b="1" spc="-90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ขา</a:t>
            </a:r>
          </a:p>
          <a:p>
            <a:pPr marL="0" indent="0" algn="ctr">
              <a:buNone/>
            </a:pPr>
            <a:r>
              <a:rPr lang="th-TH" sz="3000" b="1" spc="-90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เจ้าพนักงานเวชสถิติชำนาญงาน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34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8 ปี 8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6602366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รพช.นายูง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รพช.นายูง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1. รพช.หนองหาน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ย้ายกลับภูมิลำเนาเพื่อดูแลบิดามารดา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081-1300943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140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กิโลเมตร </a:t>
                      </a:r>
                      <a:endParaRPr kumimoji="0" lang="th-TH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เจ้าพนักงานเวชสถิติ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BB26A6B-42D6-467F-9E1F-85531621BA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0" t="2603" r="3602" b="2601"/>
          <a:stretch/>
        </p:blipFill>
        <p:spPr>
          <a:xfrm>
            <a:off x="795240" y="1028706"/>
            <a:ext cx="2588040" cy="3262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41809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rgbClr val="C0000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831373" y="1150819"/>
            <a:ext cx="6640284" cy="378565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 ตำแหน่งเจ้าพนักงานการเงินและบัญชี</a:t>
            </a:r>
          </a:p>
        </p:txBody>
      </p:sp>
    </p:spTree>
    <p:extLst>
      <p:ext uri="{BB962C8B-B14F-4D97-AF65-F5344CB8AC3E}">
        <p14:creationId xmlns:p14="http://schemas.microsoft.com/office/powerpoint/2010/main" val="33988711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นางปิยะมาศ 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ภูจ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อมแก้ว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เจ้าพนักงานการเงินและบัญชี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ชำนาญงาน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47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 3 ปี 5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3731917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รพช.กู่แก้ว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รพช.กู่แก้ว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รพช.ทุ่งฝน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ดูแลมารดา ซึ่งป่วยเป็นโรคหัวใจ และโรคไทรอยด์ และดูแลบุตร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 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 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081-9543983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21 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กิโลเมตร </a:t>
                      </a:r>
                      <a:endParaRPr kumimoji="0" lang="th-TH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เจ้าพนักงานการเงินและบัญชี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48E2E3B8-AD55-4B55-AE46-079DFD23752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08" t="37555" r="25911" b="26223"/>
          <a:stretch/>
        </p:blipFill>
        <p:spPr>
          <a:xfrm>
            <a:off x="783777" y="1028706"/>
            <a:ext cx="2463435" cy="284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752852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chemeClr val="accent6">
              <a:lumMod val="7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816132" y="495499"/>
            <a:ext cx="6693627" cy="5016758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พนักงานกระทรวงสาธารณสุข </a:t>
            </a:r>
          </a:p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ตำแหน่งพนักงานช่วยเหลือคนไข้</a:t>
            </a:r>
          </a:p>
        </p:txBody>
      </p:sp>
    </p:spTree>
    <p:extLst>
      <p:ext uri="{BB962C8B-B14F-4D97-AF65-F5344CB8AC3E}">
        <p14:creationId xmlns:p14="http://schemas.microsoft.com/office/powerpoint/2010/main" val="38248265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898079"/>
            <a:ext cx="3718561" cy="597625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นายทรงพล เหง้าพรหมมินท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ร์</a:t>
            </a:r>
            <a:endParaRPr lang="th-TH" sz="3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พนักงานช่วยเหลือคนไข้ </a:t>
            </a:r>
            <a:r>
              <a:rPr lang="en-US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พกส.</a:t>
            </a:r>
            <a:r>
              <a:rPr lang="en-US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47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 ปี 10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767923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รพช.กู่แก้ว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รพ.สต.บ้านทุ่งใหญ่ หมู่ที่ 2 ตำบลทุ่งใหญ่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อ.ทุ่งฝน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รพ.สต.บ้านยา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อ.หนองหาน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เพื่อปฏิบัติงานใกล้บ้าน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 ครั้ง 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095-3483991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14 </a:t>
                      </a: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กิโลเมตร </a:t>
                      </a:r>
                      <a:endParaRPr kumimoji="0" lang="th-TH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พนักงานช่วยเหลือคนไข้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8DDFD2E-1126-454F-AF4F-21E718D72A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6" y="1075244"/>
            <a:ext cx="2615565" cy="3041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326802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rgbClr val="0070C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770413" y="1470859"/>
            <a:ext cx="6640284" cy="378565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ข้าราชการขอย้ายเข้า สำนักงานสาธารณสุขจังหวัดอุดรธานี</a:t>
            </a:r>
          </a:p>
        </p:txBody>
      </p:sp>
    </p:spTree>
    <p:extLst>
      <p:ext uri="{BB962C8B-B14F-4D97-AF65-F5344CB8AC3E}">
        <p14:creationId xmlns:p14="http://schemas.microsoft.com/office/powerpoint/2010/main" val="12200736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นางสาวอรพรรณ ศรีสอนดี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28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 ปี 9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17481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รพท.กุมภวาปี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รพท.กุมภวาปี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กลุ่มงานการสาธารณสุขมูลฐานและระบบสุขภาพปฐมภูมิ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กลับภูมิลำเนาและกลับไปดูแลบุตร 2 คน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เสนอคคก.พิจารณา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095-1354392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F291F9D3-6D93-49A8-95A4-88AD944879B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9" y="1039883"/>
            <a:ext cx="2732115" cy="3301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05486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32851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นางสาวจร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ิน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ธร 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จูม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เจ้าพนักงานการเงินและบัญชี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ชำนาญงาน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38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8 ปี  5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455412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รพช.เพ็ญ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รพช.เพ็ญ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กลุ่มงานบริหารทั่วไป สสจ.อุดรธานี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รพช.หนองแสง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เพื่อดูแลบิดา มารดา และบุตร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081-2965891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1. กลุ่มงานบริหารทั่วไป สสจ.อุดรธานี 36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2. รพช.หนองแสง สสจ.อุดรธานี 72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เจ้าพนักงานการเงินและบัญชี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EF4500E6-A108-4E61-92AC-0D7665C6F5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7" r="4286" b="8028"/>
          <a:stretch/>
        </p:blipFill>
        <p:spPr>
          <a:xfrm>
            <a:off x="796947" y="1061026"/>
            <a:ext cx="2454070" cy="3141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77941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1880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นายเอกชัย ปัญญาวง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ค์</a:t>
            </a:r>
            <a:endParaRPr lang="th-TH" sz="3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37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351894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รพช.หนองแสง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รพช.หนองแสง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กลุ่มงานประกันสุขภาพ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เพิ่มประสบการณ์ในการทำงาน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 หากมีข้าราชการทดแทน ที่พร้อมรับงานประกัน แต่ให้ช่วยสอนจนถึง 1 ต.ค. 69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082-8473404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37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829EBB2-C7CF-430B-8A43-57130FA497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84" y="1028706"/>
            <a:ext cx="2570835" cy="3399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36840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1880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นางศิริพร ชุมคำ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34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2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2144029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รพท.กุมภวาปี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รพท.กุมภวาปี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กลุ่มงานพัฒนายุทธศาสตร์สาธารณสุข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กลับไปดูแลบ้าน เนื่องจากบ้านที่สร้างไว้ ไม่มีคนอยู่ ขโมยขึ้นบ้านบ่อยครั้ง ทำให้ทรัพย์สินเสียหาย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เสนอคคก.พิจารณา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095-4982398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4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0A58B57-8F09-4CFF-B02B-DF51E6F28C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9" y="1042939"/>
            <a:ext cx="2676793" cy="3322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96142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3742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นายอนวัช วะ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ริวรร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ณ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ทันตแพทย์ชำนาญการพิเศษ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48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21 ปี 3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008240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รพช.นายูง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รพช.นายูง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กลุ่มงานทันตสาธารณสุข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กลับไปดูแลครอบครัว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เสนอคคก.พิจารณา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- 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093-9985456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120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5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ทันตแพทย์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99E6DBA5-CAAE-485F-9881-382FF7BAC1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0" t="2602" r="3634" b="2602"/>
          <a:stretch/>
        </p:blipFill>
        <p:spPr>
          <a:xfrm>
            <a:off x="783779" y="1028706"/>
            <a:ext cx="2706553" cy="3163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767637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40471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นายมงคล วุฒิเสน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นักสาธารณสุขชำนาญการ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38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8 ปี 11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2811405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รพช.ไชยวาน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รพช.ไชยวาน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กลุ่มงานอนามัยสิ่งแวดล้อมและอาชีวอนามัย สสจ.อุดรธานี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อ.ไชยวาน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เพิ่มพูนประสบการณ์ และดูแลมารดา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ขอทดแทนข้าราชการตำแหน่งประเภทเดียวกัน จึงจะอนุมัติ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 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091-0570029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</a:t>
                      </a:r>
                      <a:r>
                        <a:rPr kumimoji="0" lang="th-TH" altLang="zh-CN" sz="2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1. กลุ่มงานอนามัยสิ่งแวดล้อมและอาชีวอนามัย สสจ.อุดรธานี 10 กม.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2. </a:t>
                      </a:r>
                      <a:r>
                        <a:rPr kumimoji="0" lang="th-TH" altLang="zh-CN" sz="23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อ.ไชยวาน จ.อุดรธานี 60 กม.</a:t>
                      </a:r>
                      <a:endParaRPr kumimoji="0" lang="zh-CN" altLang="en-US" sz="23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6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DEA40FA-A4A3-483A-ADF4-C9CEC9F65A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47" y="1028706"/>
            <a:ext cx="2629349" cy="3163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336411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40471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นางสาวมณีรัตน์ จุนแสง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นักสาธารณสุขปฏิบัติการ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33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9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3782755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กลุ่มงานควบคุมโรคติดต่อ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ดูแลบุตร และมารดาที่ชราภาพ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064-0935571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7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BBC60A0-72CC-4794-8330-BEF2B7F71F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6224" r="2370" b="4888"/>
          <a:stretch/>
        </p:blipFill>
        <p:spPr>
          <a:xfrm>
            <a:off x="783779" y="1028706"/>
            <a:ext cx="2574165" cy="311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239924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นายศ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ิว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พล คีรีวงก์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เภสัชกรชำนาญการ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44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21 ปี  4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016311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รพช.กุดจับ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รพช.กุดจับ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กลุ่มงานคุ้มครองผู้บริโภคและเภสัชสาธารณสุข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เพื่อเพิ่มประสบการณ์ทำงานในด้านคุ้มครองผู้บริโภคและดูแลมารดาที่ป่วยเป็นมะเร็ง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5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084-2773838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27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8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เภสัชกร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CF7BCB38-F886-4B14-87D8-FF136E8FE0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8" r="2459" b="10888"/>
          <a:stretch/>
        </p:blipFill>
        <p:spPr>
          <a:xfrm>
            <a:off x="800098" y="1044367"/>
            <a:ext cx="2583182" cy="3237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244251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3742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นางสาวจิรัฐติกาล มีจันที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เภสัชกรชำนาญการ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42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13 ปี 3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0478605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รพช.หนองหาน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รพช.หนองหาน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ขอกลับภูมิลำเนาใกล้บ้าน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ดูแลบุตรอายุ 3 ขวบ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กลุ่มงานคุ้มครองผู้บริโภคและเภสัชสาธารณสุข สสจ.อุดรธานี 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 แต่ขออัตรากำลังทดแทน หรือย้ายทดแทน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085-6488628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10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9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เภสัชกร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42B63E79-ED2E-4480-BF60-F035C77314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80" y="1028706"/>
            <a:ext cx="2669778" cy="3163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188448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4504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ชร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ีรัตน์ จันทร์เพ็ญ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37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6 ปี 3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6653373"/>
              </p:ext>
            </p:extLst>
          </p:nvPr>
        </p:nvGraphicFramePr>
        <p:xfrm>
          <a:off x="3816536" y="1031031"/>
          <a:ext cx="8277489" cy="561140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รพช.วังสามหมอ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รพช.วังสามหมอ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กลุ่มงานควบคุมโรคไม่ติดต่อ สุขภาพจิตและยาเสพติด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ติดตามคู่สมรสและดูแลบุตรเพื่อลดภาระในการ เดินทางและสร้างความมั่นคงในชีวิตครอบครัว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อนุญาตให้ย้ายได้ ขอทดแทน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095-6603889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100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10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037395" y="178441"/>
            <a:ext cx="10117209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8A7A7ED-DC6E-4A15-BAAF-9498403058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24" t="2602" r="3598" b="12857"/>
          <a:stretch/>
        </p:blipFill>
        <p:spPr>
          <a:xfrm>
            <a:off x="783779" y="1028706"/>
            <a:ext cx="2499360" cy="334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065924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rgbClr val="00B050">
              <a:alpha val="7333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770413" y="1318459"/>
            <a:ext cx="6640284" cy="378565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ข้าราชการขอย้ายไป รพศ.อุดรธานี และ รพท.กุมภวาปี</a:t>
            </a:r>
          </a:p>
        </p:txBody>
      </p:sp>
    </p:spTree>
    <p:extLst>
      <p:ext uri="{BB962C8B-B14F-4D97-AF65-F5344CB8AC3E}">
        <p14:creationId xmlns:p14="http://schemas.microsoft.com/office/powerpoint/2010/main" val="28243164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ปิ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ยะนุช ไชยราช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อายุ  36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9 ปี 3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7378603"/>
              </p:ext>
            </p:extLst>
          </p:nvPr>
        </p:nvGraphicFramePr>
        <p:xfrm>
          <a:off x="3816536" y="1031031"/>
          <a:ext cx="8277489" cy="580215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รพช.เพ็ญ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รพช.เพ็ญ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รพศ.อุดรธานี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พื่อความก้าวหน้าและสอบคัดเลือกเข้าสู่ตำแหน่งว่างพยาบาลวิชาชีพที่ว่างที่ฝ่ายงานส่งเสริมสุขภาพและฟื้นฟู กลุ่มงานเวชกรรมสังคม รพศ.อุดรธานี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095-7760197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411480" y="178441"/>
            <a:ext cx="116825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ข้อมูลการขอย้ายไป รพศ.อุดรธานี และ รพท.กุมภวาปี</a:t>
            </a:r>
            <a:endParaRPr lang="en-US" sz="5400" b="1" dirty="0">
              <a:solidFill>
                <a:schemeClr val="accent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CDB50A1-795E-4151-8E28-D67EAFC9CA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9" y="1028706"/>
            <a:ext cx="2608678" cy="3399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269616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นางสาวสุ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ทัญญา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ยาตุนุเคราะห์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อายุ 26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 ปี 11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2670939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รพช.นายูง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รพช.นายูง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รพศ.อุดรธานี สสจ.อุดรธานี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รพท.กุมภวาปี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ดูแลบิดามารดา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093-3732862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1. รพศ.อุดรธานี สสจ.อุดรธานี 110 กิโลเมตร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รพท.กุมภวาปี สสจ.อุดรธานี 157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411480" y="178441"/>
            <a:ext cx="116825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ข้อมูลการขอย้ายไป รพศ.อุดรธานี และ รพท.กุมภวาปี</a:t>
            </a:r>
            <a:endParaRPr lang="en-US" sz="5400" b="1" dirty="0">
              <a:solidFill>
                <a:schemeClr val="accent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BA007D8-227E-4A4E-AE0A-BA6DD6A7A8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9" y="1028706"/>
            <a:ext cx="2606040" cy="32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179484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17308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นางสาวกรรณิการ์ งันปัญญา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เจ้าพนักงานเภสัชกรรมปฏิบัติงาน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อายุ 27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2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9444072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รพช.ไชยวาน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รพช.ไชยวาน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รพศ.อุดรธานี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เนื่องจากเดินทางมาทำงานอุดร-ไชยวาน ทุกวัน จึงขอย้ายทำงานใกล้บ้าน เพื่อติดตามสามี และดูแลบุตร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 หากมีตำแหน่งข้าราชการประเภทเดียวกันมาทดแทน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4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092-3129954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8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411480" y="178441"/>
            <a:ext cx="116825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ข้อมูลการขอย้ายไป รพศ.อุดรธานี และ รพท.กุมภวาปี</a:t>
            </a:r>
            <a:endParaRPr lang="en-US" sz="5400" b="1" dirty="0">
              <a:solidFill>
                <a:schemeClr val="accent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9F739DD-27DD-4C7D-BBAA-C96C128A6B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9" y="1028706"/>
            <a:ext cx="2470310" cy="3474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288733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นางสาวภัสสรา สุวรรณไตร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นักกายภาพบำบัดชำนาญการ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อายุ 34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9749874"/>
              </p:ext>
            </p:extLst>
          </p:nvPr>
        </p:nvGraphicFramePr>
        <p:xfrm>
          <a:off x="3816536" y="1031031"/>
          <a:ext cx="8277489" cy="580215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รพช.หนองหาน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รพช.หนองหาน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รพศ.อุดรธานี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ย้ายกลับภูมิลำเนาเดิมและดูแลบุพการี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ปัญหาด้านการเจ็บป่วยด้วยโรคแพ้ภูมิและโรคหนังแข็ง จะต้องพบแพทย์ที่ รพศ.อุดรธานี ทุกสามเดือน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ให้ย้ายกรณีมีอัตรากำลังมาสับเปลี่ยนหรือทดแทน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065-9453465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38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4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411480" y="178441"/>
            <a:ext cx="116825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ข้อมูลการขอย้ายไป รพศ.อุดรธานี และ รพท.กุมภวาปี</a:t>
            </a:r>
            <a:endParaRPr lang="en-US" sz="5400" b="1" dirty="0">
              <a:solidFill>
                <a:schemeClr val="accent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482B0DE-E0B0-4C92-B9F1-53F3179C17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47" y="1014768"/>
            <a:ext cx="2535937" cy="3193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44874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นางสาวสิรินธนา เพชรพนมพร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ทันตแพทย์ชำนาญการพิเศษ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อายุ 36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12 ปี 5 เดือน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51946"/>
              </p:ext>
            </p:extLst>
          </p:nvPr>
        </p:nvGraphicFramePr>
        <p:xfrm>
          <a:off x="3816536" y="1031031"/>
          <a:ext cx="8277489" cy="580215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รพศ.อุดรธานี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กลับไปดูแลบุพการี **(ไม่มีภาระชดใช้ทุน) ตรวจสอบตามหลักเกณฑ์สป. ปฏิบัติงานที่ส่วนราชการเดิม ไม่น้อยกว่า 1 ปี**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/ได้รับการคัดเลือกเพื่อรับย้าย สังกัด รพศ.อุดรธานี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2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099-4636662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58 กิโลเมตร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5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411480" y="178441"/>
            <a:ext cx="116825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ข้อมูลการขอย้ายไป รพศ.อุดรธานี และ รพท.กุมภวาปี</a:t>
            </a:r>
            <a:endParaRPr lang="en-US" sz="5400" b="1" dirty="0">
              <a:solidFill>
                <a:schemeClr val="accent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9C658FBE-EFB5-42A3-807A-BF5E12E313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11"/>
          <a:stretch/>
        </p:blipFill>
        <p:spPr>
          <a:xfrm>
            <a:off x="783778" y="1028706"/>
            <a:ext cx="2654793" cy="331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749623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rgbClr val="D2A000">
              <a:alpha val="7254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215244" y="594360"/>
            <a:ext cx="7553596" cy="4770537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76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 รพท.กุมภวาปี และรพศ.อุดรธานี </a:t>
            </a:r>
          </a:p>
          <a:p>
            <a:pPr algn="ctr"/>
            <a:r>
              <a:rPr lang="th-TH" sz="76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ขอย้ายเข้าสังกัด สำนักงานสาธารณสุขจังหวัดอุดรธานี </a:t>
            </a:r>
          </a:p>
        </p:txBody>
      </p:sp>
    </p:spTree>
    <p:extLst>
      <p:ext uri="{BB962C8B-B14F-4D97-AF65-F5344CB8AC3E}">
        <p14:creationId xmlns:p14="http://schemas.microsoft.com/office/powerpoint/2010/main" val="31267264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D2A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0356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นางสาวตวงพร พรชัย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นายแพทย์ปฏิบัติการ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28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4 ปี 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8505357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รพศ.อุดรธานี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รพศ.อุดรธานี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รพช.หนองหาน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เพิ่มพูนประสบการณ์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อนุญาตให้ย้ายได้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084-7528387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6535" y="178441"/>
            <a:ext cx="1223118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42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ข้อมูลข้าราชการ รพท.กุมภวาปี และ รพศ.อุดรธานี ขอย้ายเข้าสังกัดสสจ.อุดรธานี</a:t>
            </a:r>
            <a:endParaRPr lang="en-US" sz="4200" b="1" dirty="0">
              <a:solidFill>
                <a:schemeClr val="accent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C98DB42-D71C-40F8-855F-FB86C892B8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59" t="2602" r="10278" b="2602"/>
          <a:stretch/>
        </p:blipFill>
        <p:spPr>
          <a:xfrm>
            <a:off x="783779" y="1006363"/>
            <a:ext cx="2575728" cy="335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203586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rgbClr val="C0000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770413" y="373579"/>
            <a:ext cx="6640284" cy="5016758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 ตำแหน่งผู้อำนวยการโรงพยาบาลส่งเสริมสุขภาพตำบล</a:t>
            </a:r>
          </a:p>
        </p:txBody>
      </p:sp>
    </p:spTree>
    <p:extLst>
      <p:ext uri="{BB962C8B-B14F-4D97-AF65-F5344CB8AC3E}">
        <p14:creationId xmlns:p14="http://schemas.microsoft.com/office/powerpoint/2010/main" val="38928697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นางวิจิตรา ศรีชะนนท์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 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(ผอ.รพ.สต)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52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31 ปี 3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9697393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รพ.สต.บ้านโพธิ์ หมู่ที่ 3 ตำบลปะโค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อ.กุดจับ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รพ.สต.บ้านโพธิ์ หมู่ที่ 3 ตำบลปะโค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อ.กุดจับ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รพ.สต.บ้านขอนยูง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อ.กุดจับ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เพิ่มพูนประสบการณ์ในการทำงาน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เห็นควรให้ย้ายสับเปลี่ยนกับนายประเสริฐ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สุภ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ภูมิ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จพ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.สาธารณสุขอาวุโส (ผอ.รพ.สต) รพ.สต.บ้านขอนยูง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อ.กุดจับ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088-5619896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6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ผอ.รพ.สต.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AAE167EA-789C-4866-A167-F4ACD5C6D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845" y="1028706"/>
            <a:ext cx="2250075" cy="2910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876853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นายประเสริฐ 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สุภ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ภูมิ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เจ้าพนักงานสาธารณสุขอาวุโส 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(ผอ.รพ.สต)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59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39 ปี 3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8276881"/>
              </p:ext>
            </p:extLst>
          </p:nvPr>
        </p:nvGraphicFramePr>
        <p:xfrm>
          <a:off x="3816536" y="1031031"/>
          <a:ext cx="8277489" cy="565272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296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รพ.สต.สร้างแป้น ตำบลเชียงเพ็ง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อ.กุดจับ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รพ.สต.บ้านขอนยูง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อ.กุดจับ จ.อุดรธานี)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รพ.สต.บ้านโพธิ์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อ.กุดจับ 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รพ.สต.บ้านจั่น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476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หาประสบการณ์การทำงาน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เห็นควรให้ย้ายสับเปลี่ยนกับนางวิจิตรา ศรีชะนนท์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นวก.สธ.ชำนาญการ (ผอ.รพ.สต) รพ.สต.บ้านโพธิ์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อ.กุดจับ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952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081-7179096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 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1. รพ.สต.บ้านโพธิ์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อ.กุดจับ จ.อุดรธานี 9.5 กม.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รพ.สต.บ้านจั่น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อ.เมืองอุดรธานีจ.อุดรธานี 20 กม.</a:t>
                      </a:r>
                      <a:endParaRPr kumimoji="0" lang="th-TH" altLang="zh-CN" sz="2400" b="1" i="0" u="none" strike="noStrike" kern="1200" cap="none" spc="-5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ผอ.รพ.สต.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CFC6098A-D902-4E59-8F30-7F25F70F7BD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82" b="6769"/>
          <a:stretch/>
        </p:blipFill>
        <p:spPr>
          <a:xfrm>
            <a:off x="783777" y="1028706"/>
            <a:ext cx="2544529" cy="312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355153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นางประยงค์ เหลาพรหม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 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(ผอ.รพ.สต)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54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31 ปี 9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8405953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รพ.สต.บ้านดอนหายโศก ตำบลดอนหายโศก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อ.หนองหาน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รพ.สต.ตำบลสร้อยพร้าว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อ.หนองหาน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รพ.สต.บ้านเชียง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อ.หนองหาน 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เพื่อความสะดวกในการเดินทางเนื่องจากใกล้บ้าน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หม้าย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087-3682428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16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ผอ.รพ.สต.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25BC5F14-B076-43C1-850F-820FC2BA9B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7" y="1028706"/>
            <a:ext cx="2362200" cy="305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502407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นางนพพร ศรีเพ็ง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 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(ผอ.รพ.สต)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56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36 ปี 5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725418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รพ.สต.หนองใหญ่ ตำบลบ้านจั่น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รพ.สต.หนองใหญ่ ตำบลบ้านจั่น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รพ.สต.บ้านนากว้าง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เพื่อหาประสบการณ์ในการปฏิบัติหน้าที่ในพื้นที่แห่งใหม่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เห็นควรให้ย้ายได้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088-5629262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4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ผอ.รพ.สต.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523631C-20EA-4EF5-9F70-1F9E68CC9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7" y="1028706"/>
            <a:ext cx="2328863" cy="297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31052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นางปาริชาด คำไล้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 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(ผอ.รพ.สต)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52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31 ปี 5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7346213"/>
              </p:ext>
            </p:extLst>
          </p:nvPr>
        </p:nvGraphicFramePr>
        <p:xfrm>
          <a:off x="3816536" y="1031031"/>
          <a:ext cx="8277489" cy="54363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รพ.สต.โสกน้ำขาว ตำบลหนองไฮ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รพ.สต.โสกน้ำขาว ตำบลหนองไฮ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รพ.สต.บ้านจั่น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เพื่อหาประสบการณ์ในการปฏิบัติหน้าที่ ในพื้นที่แห่งใหม่ และอยู่ใกล้บ้านเพียง 2 กิโลดม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ตร</a:t>
                      </a:r>
                      <a:endParaRPr kumimoji="0" lang="th-TH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เห็นควรให้ย้ายได้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091-0641120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5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ผอ.รพ.สต.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9A98A1E8-D4EE-49EF-B2AF-0B8E02551AE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24"/>
          <a:stretch/>
        </p:blipFill>
        <p:spPr>
          <a:xfrm>
            <a:off x="848201" y="1009794"/>
            <a:ext cx="2282502" cy="2965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8767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สุวัช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ชาอินทร์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 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(ผอ.รพ.สต)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51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29 ปี 9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7662627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รพ.สต.หนองตะ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ไก้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ตำบลหนองไผ่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รพ.สต.หนองตะ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ไก้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ตำบลหนองไผ่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รพ.สต.หนองหมื่นท้าว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สุขภาพในการทำงานและดูแลมารดา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อนุญาตให้ย้ายได้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หย่าร้าง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061-6046682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 15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6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ผอ.รพ.สต.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AA48EDAE-7328-4D7C-8B62-A315EBE4D0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"/>
          <a:stretch/>
        </p:blipFill>
        <p:spPr>
          <a:xfrm>
            <a:off x="783776" y="1028706"/>
            <a:ext cx="2416623" cy="290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334863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34045" y="4160520"/>
            <a:ext cx="4211255" cy="268877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นายมรกต พิมพาเลีย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เจ้าพนักงานสาธารณสุขอาวุโส 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(ผอ.รพ.สต)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58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35 ปี 9 เดือน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2414015"/>
              </p:ext>
            </p:extLst>
          </p:nvPr>
        </p:nvGraphicFramePr>
        <p:xfrm>
          <a:off x="3816536" y="1031031"/>
          <a:ext cx="8277489" cy="526139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รพ.สต.คอนสาย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อ.กู่แก้ว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</a:t>
                      </a:r>
                      <a:r>
                        <a:rPr kumimoji="0" lang="th-TH" altLang="zh-CN" sz="2400" b="1" i="0" u="none" strike="noStrike" kern="1200" cap="none" spc="-10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-10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อ.เมืองอุดรธานี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อ.ประจักษ์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ศิลป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าคม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เพื่อปฏิบัติงานในอำเภอที่ขาดแคลนบุคลากร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084-2755538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ระยะทาง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ต้นทาง - ปลายทาง</a:t>
                      </a: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38 กิโลเมตร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6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7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563880" y="178441"/>
            <a:ext cx="11530145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ผอ.รพ.สต.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74E1969-F8D9-44AC-A1D0-D6FEAC43A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7" y="1028706"/>
            <a:ext cx="2384869" cy="298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544468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chemeClr val="accent3">
              <a:lumMod val="7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2867295" y="1723698"/>
            <a:ext cx="6446520" cy="25545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ข้าราชการขอย้ายออก (ข้ามจังหวัดออนไลน์)</a:t>
            </a:r>
          </a:p>
        </p:txBody>
      </p:sp>
    </p:spTree>
    <p:extLst>
      <p:ext uri="{BB962C8B-B14F-4D97-AF65-F5344CB8AC3E}">
        <p14:creationId xmlns:p14="http://schemas.microsoft.com/office/powerpoint/2010/main" val="1970077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นางสาวอุไรวรรณ อรน้อม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 38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9 ปี 9 เดือน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250452"/>
              </p:ext>
            </p:extLst>
          </p:nvPr>
        </p:nvGraphicFramePr>
        <p:xfrm>
          <a:off x="3816536" y="1031031"/>
          <a:ext cx="8277489" cy="4696237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รพช.เพ็ญ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รพช.เพ็ญ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รพศ.ขอนแก่น สสจ.ขอนแก่น (ย้ายสับตำแหน่ง) นางสาววนิดา วงษ์อำนวย พยาบาลวิชาชีพชำนาญการ รพศ.ขอนแก่น สสจ.ขอนแก่น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ติดตามคู่สมรสและดูแลบุตร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084-7858599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60D50FE-B937-4714-9097-5F047E19A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9" y="1053966"/>
            <a:ext cx="2606993" cy="3187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096697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นางสาวพรทิพย์ น้อยอามา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ตย์</a:t>
            </a:r>
            <a:endParaRPr lang="th-TH" sz="3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32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6 ปี 3 เดือน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3140798"/>
              </p:ext>
            </p:extLst>
          </p:nvPr>
        </p:nvGraphicFramePr>
        <p:xfrm>
          <a:off x="3816536" y="1031031"/>
          <a:ext cx="8277489" cy="5061997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รพช.ศรีธาตุ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รพช.ศรีธาตุ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1. รพช.เขาสวนกวาง สสจ.ขอนแก่น (ย้ายสับตำแหน่ง)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นางสาววราภรณ์ กานต์รังสรรค์ พยาบาลวิชาชีพปฏิบัติการ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รพช.เขาสวนกวาง สสจ.ขอนแก่น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สร้างครอบครัว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เห็นควรให้ย้ายได้ หากมีพยาบาลวิชาชีพ สับเปลี่ยนทดแทน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099-0206994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D2F1728B-2A07-4BFD-BE5B-9FC7B49D72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9" y="1028706"/>
            <a:ext cx="2599501" cy="319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250814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นางสาวอาภรณ์ ใจดี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เจ้าพนักงานการเงินและบัญชีปฏิบัติงาน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43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2 ปี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8533433"/>
              </p:ext>
            </p:extLst>
          </p:nvPr>
        </p:nvGraphicFramePr>
        <p:xfrm>
          <a:off x="3816536" y="1031031"/>
          <a:ext cx="8277489" cy="452123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รพช.ทุ่งฝน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รพช.ทุ่งฝน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สสจ.หนองคาย (ย้ายลงเลขว่าง) ตน. 67620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เพื่อดูแลบิดา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ขอคนทดแทนทิ้งเลขตำแหน่งไว้ที่เดิม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087-4524834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5B2727B-1750-47EF-A4C8-B8C372E15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9" y="964555"/>
            <a:ext cx="2419562" cy="3018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337351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ดาร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ินท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ร์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จันทรา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เจ้าพนักงานการเงินและบัญชีปฏิบัติงาน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28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10 เดือน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467275"/>
              </p:ext>
            </p:extLst>
          </p:nvPr>
        </p:nvGraphicFramePr>
        <p:xfrm>
          <a:off x="3816536" y="1031031"/>
          <a:ext cx="8277489" cy="487124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กลุ่มงานอำนวยการ ภารกิจสนับสนุน การดำเนินงานเขตสุขภาพ สสจ.อุดรธานี (สำนักงานเขตสุขภาพที่ 8)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กลุ่มงานอำนวยการ ภารกิจสนับสนุน การดำเนินงานเขตสุขภาพ สสจ.อุดรธานี (สำนักงานเขตสุขภาพที่ 8)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รพร.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เลิง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นกทา สสจ.ยโสธร (ย้ายลงเลขว่าง) ตน. 79727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เพื่อดูแลครอบครัว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ยินดีให้ย้าย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090-6149095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4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1F34DD3-9642-420A-B26B-E1B1AC1DE3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3" r="4507"/>
          <a:stretch/>
        </p:blipFill>
        <p:spPr>
          <a:xfrm>
            <a:off x="783779" y="1028706"/>
            <a:ext cx="2553781" cy="288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733458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ว่าที่ร้อยตรี ณัฐพล ธรรมโสม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นักทรัพยากรบุคคลปฏิบัติการ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 33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10 เดือน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14915"/>
              </p:ext>
            </p:extLst>
          </p:nvPr>
        </p:nvGraphicFramePr>
        <p:xfrm>
          <a:off x="3816536" y="1031031"/>
          <a:ext cx="8277489" cy="487124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กลุ่มงานบริหารทรัพยากรบุคคล ภารกิจสนับสนุน การดำเนินงานเขตสุขภาพ สสจ.อุดรธานี (สำนักงานเขตสุขภาพที่ 8)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กลุ่มงานบริหารทรัพยากรบุคคล ภารกิจสนับสนุน การดำเนินงานเขตสุขภาพ สสจ.อุดรธานี (สำนักงานเขตสุขภาพที่ 8)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รพท.เลย สสจ.เลย (ย้ายลงเลขว่าง) ตน. 94676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เพื่อดูแลครอบครัว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ยินดีให้ย้าย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098-2417155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5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DDC5694-3F8D-4CD8-BBF1-45E898EB03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2" r="4377"/>
          <a:stretch/>
        </p:blipFill>
        <p:spPr>
          <a:xfrm>
            <a:off x="772293" y="1028706"/>
            <a:ext cx="2656517" cy="3101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735454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นางสาวกัญญารักษ์ พิเศษฤทธิ์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31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4 ปี 9 เดือน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2196702"/>
              </p:ext>
            </p:extLst>
          </p:nvPr>
        </p:nvGraphicFramePr>
        <p:xfrm>
          <a:off x="3816536" y="1031031"/>
          <a:ext cx="8277489" cy="452123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รพ.สต.บ้านนาแค ตำบลนาแค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อ.นายูง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รพ.สต.บ้านนาแค ตำบลนาแค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อ.นายูง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1. รพท.พัทยาปัทมคุณ สสจ.ชลบุรี (ไปปฏิบัติราชการ)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เนื่องจากครอบครัวย้ายถิ่นฐานไปที่ จ.ชลบุรี จึงขอย้ายติดตามไป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เห็นควรให้ย้ายได้ หากมีผู้มาทดแทนในประเภทและตำแหน่งเดียวกัน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088-1691122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6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2A175E7-8A7B-4D15-AEDB-95DAEC65EB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7" t="15000" r="9788"/>
          <a:stretch/>
        </p:blipFill>
        <p:spPr>
          <a:xfrm>
            <a:off x="783779" y="1028706"/>
            <a:ext cx="2617147" cy="3162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329494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นางสาวศุภ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ษร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ใยยอง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เจ้าพนักงานเวชสถิติชำนาญงาน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38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13 ปี 9 เดือน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866391"/>
              </p:ext>
            </p:extLst>
          </p:nvPr>
        </p:nvGraphicFramePr>
        <p:xfrm>
          <a:off x="3816536" y="1031031"/>
          <a:ext cx="8277489" cy="4696237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รพช.หนองแสง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รพช.หนองแสง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รพช.จอมพระ สสจ.สุรินทร์ (ไปปฏิบัติราชการ)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เจ็บป่วย เพื่อต้องการย้ายกลับภูมิลำเนา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 หากมีตำแหน่งข้าราชการที่พร้อมปฏิบัติงานเวชสถิติทดแทน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085-4180516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7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044930B-3D6B-4FB1-AE91-031CFF597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867" y="1031174"/>
            <a:ext cx="2640330" cy="321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503698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นางสาวจันทร์กนก ชัยหน้า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เจ้าพนักงานพัสดุปฏิบัติงาน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 33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 ปี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6142877"/>
              </p:ext>
            </p:extLst>
          </p:nvPr>
        </p:nvGraphicFramePr>
        <p:xfrm>
          <a:off x="3816536" y="1031031"/>
          <a:ext cx="8277489" cy="452123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รพช.กู่แก้ว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รพช.กู่แก้ว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อ.ปลาปาก จ.นครพนม (ย้ายลงเลขว่าง)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ย้ายกลับภูมิลำเนา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 ขอทดแทน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091-0794869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8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DB9161E-C4EA-48DF-BCCF-7D572617F3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07" t="34072" r="31930" b="33334"/>
          <a:stretch/>
        </p:blipFill>
        <p:spPr>
          <a:xfrm>
            <a:off x="783779" y="1028706"/>
            <a:ext cx="2355661" cy="2978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0125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ปิ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ยะธิดา ปัญญาไว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26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9 เดือน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2837119"/>
              </p:ext>
            </p:extLst>
          </p:nvPr>
        </p:nvGraphicFramePr>
        <p:xfrm>
          <a:off x="3816536" y="1031031"/>
          <a:ext cx="8277489" cy="452123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รพร.บ้านดุง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รพร.บ้านดุง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สสจ.สกลนคร (ย้ายลงเลขว่าง) ตน. 235753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083-6216246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9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1E867EA-598E-424B-A66D-A1E7A8849DC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9" y="1049987"/>
            <a:ext cx="2340421" cy="3275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820222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นางจันทรา คำจันทร์ 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39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11 ปี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906351"/>
              </p:ext>
            </p:extLst>
          </p:nvPr>
        </p:nvGraphicFramePr>
        <p:xfrm>
          <a:off x="3816536" y="1031031"/>
          <a:ext cx="8277489" cy="4696237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รพร.บ้านดุง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รพร.บ้านดุง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รพช.เอราวัณ สสจ.เลย (ไปปฏิบัติราชการ)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ย้ายกลับภูมิลำเนาบ้านเกิดดูแลยายสูงอายุที่เลี้ยงดูข้าพเจ้าตั้งแต่เกิดอาศัยอยู่บ้านคนเดียว (อายุ 85 ปี)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081-1844977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10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D5CD9717-A06C-4130-A5C6-B97974AFF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9" y="1058350"/>
            <a:ext cx="2420649" cy="3007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223063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นายเปรมศักดิ์ ชนะเสภา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28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9 เดือน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6725610"/>
              </p:ext>
            </p:extLst>
          </p:nvPr>
        </p:nvGraphicFramePr>
        <p:xfrm>
          <a:off x="3816536" y="1031031"/>
          <a:ext cx="8277489" cy="4696237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รพช.ไชยวาน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รพช.ไชยวาน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รพ.สต.ตำบลหนองแจ้งใหญ่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อ.บัวใหญ่ จ.นครราชสีมา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(ย้ายลงเลขว่าง)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ใกล้ภูมิลำเนา ดูแลมารดาชราภาพ ดูแลคู่สมรสและบุตร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ให้ย้ายได้หากมีข้าราชการตำแหน่งประเภทเดียวกันมาทดแทน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094-3022112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A4A1F9BD-2C79-40D2-8EA2-D24BC009FE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74"/>
          <a:stretch/>
        </p:blipFill>
        <p:spPr>
          <a:xfrm>
            <a:off x="783778" y="1028706"/>
            <a:ext cx="2571553" cy="321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967634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นางสุภาพร สังข์ทอง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 31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2 เดือน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692510"/>
              </p:ext>
            </p:extLst>
          </p:nvPr>
        </p:nvGraphicFramePr>
        <p:xfrm>
          <a:off x="3816536" y="1031031"/>
          <a:ext cx="8277489" cy="523700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รพท.หนองคาย สสจ.หนองคาย (ย้ายสับตำแหน่ง)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นางสาวชิดชนก เหง้าแก้ว พยาบาลวิชาชีพปฏิบัติการ รพท.หนองคาย สสจ.หนองคาย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ติดตามคู่สมรส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ขอทดแทน หรือสลับตำแหน่ง หรือเอาเลขประจำตัวแหน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่ง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ไว้ที่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รพ.บ้าน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endParaRPr kumimoji="0" lang="th-TH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064-1916398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DF989827-70DC-4075-84FE-9CC8237305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2" t="2722" r="2741"/>
          <a:stretch/>
        </p:blipFill>
        <p:spPr>
          <a:xfrm>
            <a:off x="783779" y="1028706"/>
            <a:ext cx="2560317" cy="3174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493192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นางศร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ัญญา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ศักดิ์อุดมกุล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53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31 ปี 5 เดือน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7204272"/>
              </p:ext>
            </p:extLst>
          </p:nvPr>
        </p:nvGraphicFramePr>
        <p:xfrm>
          <a:off x="3816536" y="1031031"/>
          <a:ext cx="8277489" cy="452123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รพช.ศรีเชียงใหม่ สสจ.หนองคาย (ย้ายลงเลขว่าง)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ดูแลบุพการี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083-4176275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0A80DBD-6C11-4DB3-B884-F6E6F76BD8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038" y="1028706"/>
            <a:ext cx="2574639" cy="321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999122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นางสาวสุภาวดี แดงนา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31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4 เดือน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840291"/>
              </p:ext>
            </p:extLst>
          </p:nvPr>
        </p:nvGraphicFramePr>
        <p:xfrm>
          <a:off x="3816536" y="1031031"/>
          <a:ext cx="8277489" cy="452123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สสจ.หนองคาย (ขอย้ายตัดโอน)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ย้ายติดตามคู่สมรส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ไม่เห็นชอบขอคนทดแทน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088-3028839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14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D47D206-4045-499C-B6AE-0DF5B4796A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058" r="2445" b="4709"/>
          <a:stretch/>
        </p:blipFill>
        <p:spPr>
          <a:xfrm>
            <a:off x="783779" y="1028706"/>
            <a:ext cx="2431862" cy="3313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612012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นางสาวจิราว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รร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ณ สิงห์แก้ว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แพทย์แผนไทยชำนาญการ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34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0175045"/>
              </p:ext>
            </p:extLst>
          </p:nvPr>
        </p:nvGraphicFramePr>
        <p:xfrm>
          <a:off x="3816536" y="1031031"/>
          <a:ext cx="8277489" cy="452123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รพท.หนองบัวลำภู สสจ.หนองบัวลำภู (ขอย้ายตัดโอน)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เพื่อดูแลบิดาซึ่งมีโรคประจำตัว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ไม่เห็นชอบ 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085-2878648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15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7D1ADC1A-6EA7-406E-A824-4AFBE5E5C3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9" y="1028706"/>
            <a:ext cx="2388594" cy="3184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075072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นายศุภกฤต  สร้อยวิทยา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เภสัชกรปฏิบัติการ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32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8 ปี  3 เดือน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4118977"/>
              </p:ext>
            </p:extLst>
          </p:nvPr>
        </p:nvGraphicFramePr>
        <p:xfrm>
          <a:off x="3816536" y="1031031"/>
          <a:ext cx="8277489" cy="5427757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รพช.สีชมพู สสจ.ขอนแก่น (ขอย้ายตัดโอน)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(ไม่สามารถคีย์ลงระบบย้ายออนไลน์ได้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ตามแนวทางระเบียบการย้ายของ สป.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ของรอบ ก.พ. 69 (เฉพาะนายแพทย์ ทันตแพทย์ และเภสัชร)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ดูแลสุขภาพจิตแฟนอย่างใกล้ชิด, รักษาสุขภาพจิตตัวเอง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ไม่เห็นชอบ 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061-9255353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16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FE5AF5F1-A54E-4D5A-AC67-7DD1AE1081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3" t="2722" r="5163" b="5821"/>
          <a:stretch/>
        </p:blipFill>
        <p:spPr>
          <a:xfrm>
            <a:off x="783779" y="1025831"/>
            <a:ext cx="2560320" cy="307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105399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1144087" y="37472"/>
            <a:ext cx="9903825" cy="1077218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แนวทางการย้ายกรณีข้ามจังหวัด 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ย้ายออนไลน์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ตามหนังสือสำนักงานปลัดกระทรวงสาธารณสุข ที่ สธ 0208.06/ว 98 </a:t>
            </a:r>
            <a:r>
              <a:rPr lang="th-TH" sz="32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ลว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16 ม.ค. 2563</a:t>
            </a: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8A915F5F-1D4D-484C-9934-282B3E892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885" y="1946507"/>
            <a:ext cx="4615028" cy="397654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946E5AFD-5F29-49AA-9D4D-107BCE9089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896" y="1092458"/>
            <a:ext cx="4150462" cy="563420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EE9EAC19-8467-4F08-8D84-A89F39096917}"/>
              </a:ext>
            </a:extLst>
          </p:cNvPr>
          <p:cNvSpPr/>
          <p:nvPr/>
        </p:nvSpPr>
        <p:spPr>
          <a:xfrm>
            <a:off x="10464708" y="6046491"/>
            <a:ext cx="1529172" cy="58477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หน้าถัดไป...</a:t>
            </a:r>
          </a:p>
        </p:txBody>
      </p:sp>
    </p:spTree>
    <p:extLst>
      <p:ext uri="{BB962C8B-B14F-4D97-AF65-F5344CB8AC3E}">
        <p14:creationId xmlns:p14="http://schemas.microsoft.com/office/powerpoint/2010/main" val="183116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693963" y="128912"/>
            <a:ext cx="10804073" cy="1077218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แนวทางการย้ายกรณีข้ามจังหวัด 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ย้ายออนไลน์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ตามหนังสือสำนักงานปลัดกระทรวงสาธารณสุข ที่ สธ 0208.06/ว 98 </a:t>
            </a:r>
            <a:r>
              <a:rPr lang="th-TH" sz="32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ลว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16 ม.ค. 2563 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(..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ต่อ..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FDDCA7B0-EB17-497F-A2B0-934354995B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3" t="1565" r="1561" b="3470"/>
          <a:stretch/>
        </p:blipFill>
        <p:spPr>
          <a:xfrm>
            <a:off x="2100163" y="1206130"/>
            <a:ext cx="7991673" cy="552295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" name="Rectangle 3">
            <a:extLst>
              <a:ext uri="{FF2B5EF4-FFF2-40B4-BE49-F238E27FC236}">
                <a16:creationId xmlns:a16="http://schemas.microsoft.com/office/drawing/2014/main" id="{4782E56C-20C3-4312-AD1B-134F9049961C}"/>
              </a:ext>
            </a:extLst>
          </p:cNvPr>
          <p:cNvSpPr/>
          <p:nvPr/>
        </p:nvSpPr>
        <p:spPr>
          <a:xfrm>
            <a:off x="10523763" y="6144313"/>
            <a:ext cx="1668237" cy="58477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หน้าถัดไป...</a:t>
            </a:r>
          </a:p>
        </p:txBody>
      </p:sp>
    </p:spTree>
    <p:extLst>
      <p:ext uri="{BB962C8B-B14F-4D97-AF65-F5344CB8AC3E}">
        <p14:creationId xmlns:p14="http://schemas.microsoft.com/office/powerpoint/2010/main" val="6918229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693963" y="128912"/>
            <a:ext cx="10804073" cy="1077218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แนวทางการย้ายกรณีข้ามจังหวัด 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ย้ายออนไลน์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ตามหนังสือสำนักงานปลัดกระทรวงสาธารณสุข ที่ สธ 0208.06/ว 98 </a:t>
            </a:r>
            <a:r>
              <a:rPr lang="th-TH" sz="32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ลว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16 ม.ค. 2563 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(..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ต่อ..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A3786993-73AB-440C-84F2-2F7880643A5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" t="2765" r="745"/>
          <a:stretch/>
        </p:blipFill>
        <p:spPr>
          <a:xfrm>
            <a:off x="0" y="1415715"/>
            <a:ext cx="12211723" cy="402656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ลูกศร: ลง 7">
            <a:extLst>
              <a:ext uri="{FF2B5EF4-FFF2-40B4-BE49-F238E27FC236}">
                <a16:creationId xmlns:a16="http://schemas.microsoft.com/office/drawing/2014/main" id="{B9955D8E-A5BC-4F28-AB0E-ABC63FF33D9E}"/>
              </a:ext>
            </a:extLst>
          </p:cNvPr>
          <p:cNvSpPr/>
          <p:nvPr/>
        </p:nvSpPr>
        <p:spPr>
          <a:xfrm>
            <a:off x="6105861" y="5137485"/>
            <a:ext cx="439318" cy="66975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17440ED4-CF18-4DF9-A6FD-A457F2CBDFB0}"/>
              </a:ext>
            </a:extLst>
          </p:cNvPr>
          <p:cNvSpPr/>
          <p:nvPr/>
        </p:nvSpPr>
        <p:spPr>
          <a:xfrm>
            <a:off x="693962" y="5807242"/>
            <a:ext cx="10804073" cy="584775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3200" b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ยกเว้น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ตำแหน่งนายแพทย์ ทันตแพทย์ และเภสัชกร ไม่สามารถยื่นย้ายออนไลน์ รอบ ก.พ.</a:t>
            </a:r>
          </a:p>
        </p:txBody>
      </p:sp>
    </p:spTree>
    <p:extLst>
      <p:ext uri="{BB962C8B-B14F-4D97-AF65-F5344CB8AC3E}">
        <p14:creationId xmlns:p14="http://schemas.microsoft.com/office/powerpoint/2010/main" val="21231652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นางสาวสุ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ธิ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ชา ส่อนชัย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นักกายภาพบำบัดปฏิบัติการ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30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2135599"/>
              </p:ext>
            </p:extLst>
          </p:nvPr>
        </p:nvGraphicFramePr>
        <p:xfrm>
          <a:off x="3816536" y="1031031"/>
          <a:ext cx="8277489" cy="452123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รพช.บางปะอิน สสจ.พระนครศรีอยุธยา (ขอย้ายตัดโอน)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ย้ายกลับภูมิลำเนาตามครอบครัว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ไม่เห็นชอบ 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098-6257795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17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725F70AB-9E15-454E-9DF9-824FE7A87A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6" r="2854"/>
          <a:stretch/>
        </p:blipFill>
        <p:spPr>
          <a:xfrm>
            <a:off x="783779" y="1035608"/>
            <a:ext cx="2662816" cy="3206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345407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12002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พิน</a:t>
            </a: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ดาธาร </a:t>
            </a:r>
            <a:r>
              <a:rPr lang="th-TH" sz="3000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พินธะ</a:t>
            </a:r>
            <a:endParaRPr lang="th-TH" sz="3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นักจัดการงานทั่วไปชำนาญการ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 50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30 ปี  5  เดือน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4824018"/>
              </p:ext>
            </p:extLst>
          </p:nvPr>
        </p:nvGraphicFramePr>
        <p:xfrm>
          <a:off x="3816536" y="1031031"/>
          <a:ext cx="8277489" cy="5396257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กลุ่มงานอำนวยการ ภารกิจสนับสนุนการดำเนินงานเขตสุขภาพ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สสจ.อุดรธานี  (สำนักงานเขตสุขภาพที่ 8)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กลุ่มงานอำนวยการ ภารกิจสนับสนุนการดำเนินงานเขตสุขภาพ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สสจ.อุดรธานี  (สำนักงานเขตสุขภาพที่ 8)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กลุ่มตรวจสอบภายใน สำนักงานปลัดฯ (ส่วนกลาง)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(ย้ายลงเลขว่าง) ตน. 58482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เพื่อความก้าวหน้าในสายอาชีพ พัฒนาความรู้ ความสามารถ และสั่งสมประสบการณ์ในการทำงาน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ให้ย้ายไปดำรงตำแหน่งว่างของ สป. เปิดรับสมัครเพื่อรับย้ายข้าราชการ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089-5755139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4878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18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7103DD25-EFA3-4A01-B999-6DC6A05F18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8" r="1555"/>
          <a:stretch/>
        </p:blipFill>
        <p:spPr>
          <a:xfrm>
            <a:off x="844734" y="1028706"/>
            <a:ext cx="2638698" cy="288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706294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นางสาวขนิษฐา พรมหา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36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4 ปี 9 เดือน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70052"/>
              </p:ext>
            </p:extLst>
          </p:nvPr>
        </p:nvGraphicFramePr>
        <p:xfrm>
          <a:off x="3816536" y="1031031"/>
          <a:ext cx="8277489" cy="487124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รพ.สต.บ้านวังดารา ตำบลวังทอง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อ.บ้านดุง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รพ.สต.บ้านวังดารา ตำบลวังทอง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อ.บ้านดุง จ.อุดร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ธาน</a:t>
                      </a:r>
                      <a:endParaRPr kumimoji="0" lang="th-TH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รพ.สต.บ้านโคกสะอาด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อ.เมืองบึงกาฬ จ.บึงกาฬ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(ย้ายลงเลขว่าง) ตน.249071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เพื่อความปลอดภัยในชีวิตและทรัพย์สินพร้อมกลับภูมิลำเนาเพื่อดูแลบิดามารดา และเพื่อขอย้ายทดแทนตำแหน่งที่ว่างลง สสจ.บึงกาฬ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062-1524838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19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5E9DC06-D9AD-41E0-A358-58AEC727DC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07" t="16199" r="34678" b="52222"/>
          <a:stretch/>
        </p:blipFill>
        <p:spPr>
          <a:xfrm>
            <a:off x="853440" y="1158239"/>
            <a:ext cx="2392680" cy="3083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001451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นายวิทวัส ชูจันทร์ทึก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33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2 เดือน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4430002"/>
              </p:ext>
            </p:extLst>
          </p:nvPr>
        </p:nvGraphicFramePr>
        <p:xfrm>
          <a:off x="3816535" y="950540"/>
          <a:ext cx="8277489" cy="577110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296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รพช.กุดจับ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730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รพช.กุดจับ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รพช.ฆ้องชัย สสจ.กาฬสินธุ์ (ย้ายสับตำแหน่ง) ตน. 248748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(เพื่อรับย้าย จ.นครพนม น.ส.อรทัย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จั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นทรเทพ นวก.สธ.ปฏิบัติการ สสจ.นครพนม ย้ายมาที่ รพช.กุดจับ สสจ.อุดรธานี)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ดูแลครอบครัว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(ย้ายสับเปลี่ยน 3 คน ดังนี้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จ.อุดรธานี ย้ายไป จ.กาฬสินธุ์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จ.กาฬสินธุ์ ย้ายไป จ. นครพนม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3. จ.นครพนม ย้ายไป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56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 (ย้ายสับเปลี่ยน 3 คน อุดรธานี, กาฬสินธุ์, นครพนม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313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44917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49758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084-2925956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7926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20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EF6B1445-A1F5-4FB0-937F-D6B5FBEA64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874" y="1028706"/>
            <a:ext cx="2429522" cy="321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588651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3718561" cy="59762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246349" y="4241946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นางสาวเจนจิรา ไฮงาม 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34 ปี</a:t>
            </a:r>
          </a:p>
          <a:p>
            <a:pPr marL="0" indent="0" algn="ctr">
              <a:buNone/>
            </a:pPr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8 ปี 8 เดือน   </a:t>
            </a:r>
          </a:p>
        </p:txBody>
      </p:sp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9E1922EE-835C-B947-CBAD-5E939073D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7963096"/>
              </p:ext>
            </p:extLst>
          </p:nvPr>
        </p:nvGraphicFramePr>
        <p:xfrm>
          <a:off x="3816536" y="1031031"/>
          <a:ext cx="8277489" cy="4696237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50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จ. 18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รพ.สต.บ้านผาสุก ตำบลผาสุก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อ.กุมภวาปี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ปฏิบัติงานจริง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รพ.สต.บ้านผาสุก ตำบลผาสุก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อ.กุมภวาปี 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</a:t>
                      </a:r>
                      <a:r>
                        <a:rPr kumimoji="0" lang="th-TH" altLang="zh-CN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อ.พล จ.ขอนแก่น (ย้ายลงเลขว่าง)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กลับไปดูแลบุพการี เนื่องจากมารดาบิดา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มีอายุมาก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 แต่ขอคนทดแทนตำแหน่งเดิม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3527598581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ขอย้ายภายในมาแล้ว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 ครั้ง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773271114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061-0518644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</a:tbl>
          </a:graphicData>
        </a:graphic>
      </p:graphicFrame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4" y="1028706"/>
            <a:ext cx="664025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859279" y="187769"/>
            <a:ext cx="8473441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ข้อมูลการขอย้ายออก (ข้ามจังหวัดออนไลน์)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4E8791C-D6F3-447A-822C-E81FACE6EB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57" b="2738"/>
          <a:stretch/>
        </p:blipFill>
        <p:spPr>
          <a:xfrm>
            <a:off x="854441" y="1028706"/>
            <a:ext cx="2530443" cy="323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690793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rgbClr val="7030A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3037116" y="1937058"/>
            <a:ext cx="6228804" cy="25545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ข้าราชการขอย้ายเข้า (ข้ามจังหวัดออนไลน์)</a:t>
            </a:r>
          </a:p>
        </p:txBody>
      </p:sp>
    </p:spTree>
    <p:extLst>
      <p:ext uri="{BB962C8B-B14F-4D97-AF65-F5344CB8AC3E}">
        <p14:creationId xmlns:p14="http://schemas.microsoft.com/office/powerpoint/2010/main" val="21662509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นางสาวชิดชนก เหง้าแก้ว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พยาบาลวิชาชีพปฏิบัติการ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29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661827"/>
              </p:ext>
            </p:extLst>
          </p:nvPr>
        </p:nvGraphicFramePr>
        <p:xfrm>
          <a:off x="4225462" y="1378502"/>
          <a:ext cx="7754963" cy="497664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รพท.หนองคาย สสจ.หนองคาย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งานการพยาบาลผู้ป่วยใน กลุ่มงานการพยาบาล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รพช.บ้าน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ย้ายสับตำแหน่ง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นางสาวสุภาพร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สังข์ทอง พยาบาลวิชาชีพชำนาญการ รพช.บ้าน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081-4717054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95CBFD1-5B87-4F0E-A924-F3C34623DED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43"/>
          <a:stretch/>
        </p:blipFill>
        <p:spPr>
          <a:xfrm>
            <a:off x="781655" y="1028706"/>
            <a:ext cx="2768233" cy="350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689310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นางสาววนิดา วงษ์อำนวย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43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19 ปี  6 เดือน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5313079"/>
              </p:ext>
            </p:extLst>
          </p:nvPr>
        </p:nvGraphicFramePr>
        <p:xfrm>
          <a:off x="4225462" y="1378502"/>
          <a:ext cx="7754963" cy="497664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รพศ.ขอนแก่น สสจ.ขอนแก่น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งานการพยาบาลผู้ป่วยอุบัติเหตุฉุกเฉินและนิติเวช กลุ่มงานการพยาบาล รพช.เพ็ญ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เพื่อดูแลบุตร 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ย้ายสับตำแหน่ง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นางสาวอุไรวรรณ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อรน้อม พยาบาลวิชาชีพชำนาญการ รพช.เพ็ญ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รอการพิจารณา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098-1199895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CA4B2FF-DEFC-4816-B1C6-A40C9528F0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45"/>
          <a:stretch/>
        </p:blipFill>
        <p:spPr>
          <a:xfrm>
            <a:off x="845451" y="1070806"/>
            <a:ext cx="2644617" cy="3455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836289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นางสาวรุ่งทิพย์ นายกชน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นักวิชาการสาธารณสุขปฏิบัติการอายุ  29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 ปี 1 เดือน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054239"/>
              </p:ext>
            </p:extLst>
          </p:nvPr>
        </p:nvGraphicFramePr>
        <p:xfrm>
          <a:off x="4225462" y="1378502"/>
          <a:ext cx="7754963" cy="425300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รพช.หนองเสือ สสจ.ปทุมธานี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ไม่ระบุกลุ่มงาน รพ.สต.ตำบลหินโงม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อ.สร้างคอม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ขอย้ายลงเลขว่าง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th-TH" altLang="zh-CN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084-9205768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572E7884-4B73-47D9-9921-E56B892674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00"/>
          <a:stretch/>
        </p:blipFill>
        <p:spPr>
          <a:xfrm>
            <a:off x="884255" y="1028706"/>
            <a:ext cx="2698265" cy="349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413697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นางสาวนพรัตน์ มีจินดา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นักวิชาการสาธารณสุขปฏิบัติการ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27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 ปี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4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6313670"/>
              </p:ext>
            </p:extLst>
          </p:nvPr>
        </p:nvGraphicFramePr>
        <p:xfrm>
          <a:off x="4225462" y="1378502"/>
          <a:ext cx="7754963" cy="395607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รพศ.ขอนแก่น สสจ.ขอนแก่น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ไม่ระบุกลุ่มงาน 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อ.พิบูลย์รักษ์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ขอย้ายลงเลขว่าง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รอการพิจารณา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094-1078057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(ได้สมัครย้าย 8 ตำแหน่ง)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EB5D89FF-7846-4613-B497-F94C634747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451" y="1028705"/>
            <a:ext cx="2699854" cy="3509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095495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นางสาวน้ำฟ้า สิงห์โสด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30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2 เดือน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5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3348346"/>
              </p:ext>
            </p:extLst>
          </p:nvPr>
        </p:nvGraphicFramePr>
        <p:xfrm>
          <a:off x="4225462" y="1378502"/>
          <a:ext cx="7754963" cy="425300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รพช.เอราวัณ สสจ.เลย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งานการพยาบาลผู้ป่วยอุบัติเหตุฉุกเฉินและนิติเวช กลุ่มงานการพยาบาล รพช.กุดจับ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ติดตามคู่สมรส 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ขอย้ายลงเลขว่าง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th-TH" altLang="zh-CN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062-3610254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2ADDF89-6C34-4E36-808B-9878FD1154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655" y="1028707"/>
            <a:ext cx="2894840" cy="3497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51552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นางสาวสุรีพร สุขมั่น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นักวิชาการสาธารณสุขปฏิบัติการ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28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 ปี 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6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809688"/>
              </p:ext>
            </p:extLst>
          </p:nvPr>
        </p:nvGraphicFramePr>
        <p:xfrm>
          <a:off x="4225462" y="1378502"/>
          <a:ext cx="7754963" cy="454992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รพช.บึงสามพัน สสจ.เพชรบูรณ์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กลุ่มงานบริการด้านปฐมภูมิและองค์รวม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รพช.โนนสะอาด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ขอย้ายลงเลขว่าง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(แต่มีเลขรับย้าย ตน.236022)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โสด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083-8613026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C5FC23D2-D34E-48E6-851D-E13B7DD084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451" y="1012376"/>
            <a:ext cx="2842629" cy="3434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832976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นางสาวอรทัย </a:t>
            </a:r>
            <a:r>
              <a:rPr lang="th-TH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</a:t>
            </a: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นทรเทพ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นักวิชาการสาธารณสุขปฏิบัติการ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29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 ปี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7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048444"/>
              </p:ext>
            </p:extLst>
          </p:nvPr>
        </p:nvGraphicFramePr>
        <p:xfrm>
          <a:off x="4225462" y="977452"/>
          <a:ext cx="7754963" cy="5927319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633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สสจ.นครพนม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</a:t>
                      </a:r>
                      <a:r>
                        <a:rPr kumimoji="0" lang="th-TH" altLang="zh-CN" sz="2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1. ไม่ระบุกลุ่มงาน รพช.กุดจับ สสจ.อุดรธานี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(ย้ายสับเปลี่ยน 3 คน ดังนี้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จ.อุดรธานี ย้ายไป จ.กาฬสินธุ์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2. จ.กาฬสินธุ์ ย้ายไป จ. นครพนม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3. จ.นครพนม ย้ายไป 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ขอย้ายลงเลขว่าง(โดยมาแทน นายวิทวัส ชูจันทร์ทึก นวก.สธ.ชำนาญการ  รพช.กุดจับ สสจ.อุดรธานี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ที่ย้ายไป จ.กาฬสินธุ์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064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เพิ่มพูนประสบการณ์ทำงาน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278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625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38056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091-8604635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46522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7721C910-46F7-412D-AB72-3B74C29EE29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450" y="1016367"/>
            <a:ext cx="2659749" cy="3543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417940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นางสาววราภรณ์ กานต์รังสรรค์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พยาบาลวิชาชีพปฏิบัติการ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27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 ปี 8 เดือน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8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5915511"/>
              </p:ext>
            </p:extLst>
          </p:nvPr>
        </p:nvGraphicFramePr>
        <p:xfrm>
          <a:off x="4225462" y="1378502"/>
          <a:ext cx="7754963" cy="497664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รพช.เขาสวนกวาง สสจ.ขอนแก่น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งานการพยาบาลผู้ป่วยอุบัติเหตุฉุกเฉินและนิติเวช กลุ่มงานการพยาบาล รพช.ศรีธาตุ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ย้ายสับตำแหน่ง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th-TH" altLang="zh-CN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นางสาวพรทิพย์ น้อยอามา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ตย์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พยาบาลวิชาชีพ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ชำนาญการ รพช.ศรีธาตุ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รอการพิจารณา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094-5101821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A969199B-83EA-41A3-8CE1-A95FA3BB29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25"/>
          <a:stretch/>
        </p:blipFill>
        <p:spPr>
          <a:xfrm>
            <a:off x="845450" y="1028706"/>
            <a:ext cx="2766429" cy="3505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1152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นางสาวเจนจิรา เพ็ญจันทร์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นักวิชาการสาธารณสุขปฏิบัติการ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31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 ปี 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9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398734"/>
              </p:ext>
            </p:extLst>
          </p:nvPr>
        </p:nvGraphicFramePr>
        <p:xfrm>
          <a:off x="4225462" y="1378502"/>
          <a:ext cx="7754963" cy="454992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รพช.ป่าตอง สสจ.ภูเก็ต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กลุ่มงานบริการด้านปฐมภูมิและองค์รวม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รพช.หนองแสง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ย้ายเลขว่าง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(แต่มีเลขรับย้าย ตน. 236075)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062-2615397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6DD914C-121A-45D8-B5F7-AC346F0325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655" y="1014250"/>
            <a:ext cx="2743196" cy="3428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659659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นางสาวเอื้องฟ้า </a:t>
            </a:r>
            <a:r>
              <a:rPr lang="th-TH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ไพ</a:t>
            </a: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โสภา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เจ้าพนักงานเภสัชกรรมปฏิบัติงาน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27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3 ปี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10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6096617"/>
              </p:ext>
            </p:extLst>
          </p:nvPr>
        </p:nvGraphicFramePr>
        <p:xfrm>
          <a:off x="4225462" y="1378502"/>
          <a:ext cx="7754963" cy="425300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รพช.ภูกระดึง สสจ.เลย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1.กลุ่มงานเภสัชกรรมและคุ้มครองผู้บริโภค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รพช.ไชยวาน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ขอย้ายลงเลขว่าง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th-TH" altLang="zh-CN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062-1525753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227B6355-6109-4A81-9CB9-AD5F0CECF8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451" y="1029193"/>
            <a:ext cx="257175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398062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นางสาวพีรดา พรมดี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พยาบาลวิชาชีพชำนาญการ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33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6 ปี 4 เดือน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245548"/>
              </p:ext>
            </p:extLst>
          </p:nvPr>
        </p:nvGraphicFramePr>
        <p:xfrm>
          <a:off x="4225462" y="1378502"/>
          <a:ext cx="7754963" cy="395607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รพช.ศรีบุญเรือง สสจ.หนองบัวลำภู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กลุ่มงานการพยาบาล รพช.บ้าน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ดูแลบิดามารดา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(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ขอย้ายลงเลขว่าง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th-TH" altLang="zh-CN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รอการพิจารณา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061-6285016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58EC8095-9294-4275-9357-F7F6784CE8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4" t="2874" r="3371" b="2874"/>
          <a:stretch/>
        </p:blipFill>
        <p:spPr>
          <a:xfrm>
            <a:off x="792544" y="1028706"/>
            <a:ext cx="2880296" cy="3402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219921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นางสาวพรไพลิน พลลาพ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นักสาธารณสุขปฏิบัติการ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34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3590310"/>
              </p:ext>
            </p:extLst>
          </p:nvPr>
        </p:nvGraphicFramePr>
        <p:xfrm>
          <a:off x="4225462" y="1378502"/>
          <a:ext cx="7754963" cy="425300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สสจ.หนองบัวลำภู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กลุ่มงานบริหารงานทั่วไป 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อ.พิบูลย์รักษ์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ขอย้ายลงเลขว่าง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th-TH" altLang="zh-CN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รอการพิจารณา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061-6285016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6E7BCC8-36EE-4BE4-83DD-C379DD2D74D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80" t="39294" r="38717" b="25555"/>
          <a:stretch/>
        </p:blipFill>
        <p:spPr>
          <a:xfrm>
            <a:off x="845451" y="1035884"/>
            <a:ext cx="2659749" cy="330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151429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นางสาวชน</a:t>
            </a:r>
            <a:r>
              <a:rPr lang="th-TH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ัญ</a:t>
            </a: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ดา มน</a:t>
            </a:r>
            <a:r>
              <a:rPr lang="th-TH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ิส</a:t>
            </a: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นักวิชาการสาธารณสุขปฏิบัติการ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26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 ปี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7793409"/>
              </p:ext>
            </p:extLst>
          </p:nvPr>
        </p:nvGraphicFramePr>
        <p:xfrm>
          <a:off x="4225462" y="1378502"/>
          <a:ext cx="7754963" cy="467972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สสจ.หนองคาย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กลุ่มงานส่งเสริมป้องกันควบคุมโรค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รพ.สต.บ้านสะแบง ตำบลสะแบง 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อ.หนองหาน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ขอย้ายลงเลขว่าง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th-TH" altLang="zh-CN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091-0650548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B3F5627-EB02-4BC6-B4A9-0D9D9259EA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3"/>
          <a:stretch/>
        </p:blipFill>
        <p:spPr>
          <a:xfrm>
            <a:off x="845450" y="1046274"/>
            <a:ext cx="2629269" cy="3487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759129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นางสาวนาถยา สืบมา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38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4 ปี 9 เดือน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14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965194"/>
              </p:ext>
            </p:extLst>
          </p:nvPr>
        </p:nvGraphicFramePr>
        <p:xfrm>
          <a:off x="4225462" y="1378502"/>
          <a:ext cx="7754963" cy="527357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รพ.สต.บ้านโคกสะอาด ตำบลหอคำ 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อ.เมืองบึงกาฬ จ.บึงกาฬ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กลุ่มงานส่งเสริมป้องกันควบคุมโรค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รพ.สต.ตำบล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ทมน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างาม 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อ.โนนสะอาด จ.อุดรธานี 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 ย้ายเลขว่าง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(แต่มีเลขรับย้าย 249528) และให้ไปปฏิบัติราชการที่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รพ.สต.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ทมน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างาม 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อ.โนนสะอาด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092-6063630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40E15B0F-58CE-4874-B343-FAA2A904CE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0"/>
          <a:stretch/>
        </p:blipFill>
        <p:spPr>
          <a:xfrm>
            <a:off x="845450" y="1037265"/>
            <a:ext cx="2796909" cy="3528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572754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ปภัสสร</a:t>
            </a: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ศรีพรหม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นักทรัพยากรบุคคลปฏิบัติการ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 33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6 ปี 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15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5572752"/>
              </p:ext>
            </p:extLst>
          </p:nvPr>
        </p:nvGraphicFramePr>
        <p:xfrm>
          <a:off x="4225462" y="1378502"/>
          <a:ext cx="7754963" cy="527357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กองบริหารทรัพยากรบุคคล สำนักงานปลัดกระทรวงสาธารณสุข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กลุ่มงานบริหารทรัพยากรบุคคล ภารกิจสนับสนุนการดำเนินงานเขตสุขภาพ สสจ.อุดรธานี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(สำนักงานเขตสุขภาพที่ 8)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เพิ่มพูนประสบการณ์ทำงาน ย้ายเลขว่าง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(แต่มีเลขรับย้าย 64671)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081-4288767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74148063-EE60-4030-B3BB-2E10D54B24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3" t="4129" r="3860" b="6290"/>
          <a:stretch/>
        </p:blipFill>
        <p:spPr>
          <a:xfrm>
            <a:off x="845451" y="1028705"/>
            <a:ext cx="2598789" cy="3385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063611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นางสาววรารัตน์ บุตรอินทร์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นักวิชาการสาธารณสุขปฏิบัติการ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 38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4 ปี 9 เดือน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16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391929"/>
              </p:ext>
            </p:extLst>
          </p:nvPr>
        </p:nvGraphicFramePr>
        <p:xfrm>
          <a:off x="4225462" y="1378502"/>
          <a:ext cx="7754963" cy="484685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อ.สามชัย จ.กาฬสินธุ์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(ปฏิบัติราชการที่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อ.ศรีธาตุ จ.อุดรธานี)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กลุ่มงานพัฒนาวิชาการและคุณภาพบริการ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อ.ศรีธาตุ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 ย้ายเลขว่าง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(แต่มีเลขรับย้าย 236034)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098-1107260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FBA04152-8DF1-4189-9BD6-8B07F5D174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7" r="3251"/>
          <a:stretch/>
        </p:blipFill>
        <p:spPr>
          <a:xfrm>
            <a:off x="845451" y="1028706"/>
            <a:ext cx="2816380" cy="3364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579461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นางสาวกนกอร สอนโพธิ์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นักวิชาการสาธารณสุขปฏิบัติการ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31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3 ปี 2 เดือน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17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669425"/>
              </p:ext>
            </p:extLst>
          </p:nvPr>
        </p:nvGraphicFramePr>
        <p:xfrm>
          <a:off x="4225462" y="1378502"/>
          <a:ext cx="7754963" cy="425300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อ.เอราวัณ จ.เลย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รพ.สต.เชียงหวาง ต.เชียงหวาง 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อ.เพ็ญ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เพิ่มพูนประสบการณ์ทำงาน  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ขอย้ายลงเลขว่าง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th-TH" altLang="zh-CN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098-2837753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(ได้สมัครย้าย 8 ตำแหน่ง)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331554E-EC7A-498F-867C-3C9A1EDFCEC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02"/>
          <a:stretch/>
        </p:blipFill>
        <p:spPr>
          <a:xfrm>
            <a:off x="845451" y="1028706"/>
            <a:ext cx="2674989" cy="342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63944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นายสิทธิพงษ์ ศรีสุข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นักวิชาการสาธารณสุขปฏิบัติการ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31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5 ปี 2 เดือน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683680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18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518450"/>
              </p:ext>
            </p:extLst>
          </p:nvPr>
        </p:nvGraphicFramePr>
        <p:xfrm>
          <a:off x="4225462" y="1378502"/>
          <a:ext cx="7754963" cy="425300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สสจ.หนองคาย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รพ.สต.บ้านโนนสะอาด 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อ.วังสามหมอ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กลับภูมิลำเนา 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ขอย้ายลงเลขว่าง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th-TH" altLang="zh-CN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รอการพิจารณา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โสด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095-9584999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(ได้สมัครย้าย 8 ตำแหน่ง) 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47E40E3-D007-4C07-8070-E6F0B7172D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299" y="1024499"/>
            <a:ext cx="2746777" cy="3319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043366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นางสาวกาญจนา วง</a:t>
            </a:r>
            <a:r>
              <a:rPr lang="th-TH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ค์สุ</a:t>
            </a: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ทา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39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4 ปี 9 เดือน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19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4426240"/>
              </p:ext>
            </p:extLst>
          </p:nvPr>
        </p:nvGraphicFramePr>
        <p:xfrm>
          <a:off x="4225462" y="1378502"/>
          <a:ext cx="7754963" cy="425300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รพ.สต.วังหลวง 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อ.เฝ้าไร่ จ.หนองคาย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รพ.สต.เชียงหวาง ต.เชียงหวาง 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อ.เพ็ญ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ติดตามคู่สมรส 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ขอย้ายลงเลขว่าง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endParaRPr kumimoji="0" lang="th-TH" altLang="zh-CN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รอการพิจารณา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080-7276242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(ได้สมัครย้าย 8 ตำแหน่ง) 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B2EF9D9-689D-4DDD-AFFA-128DF7805E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655" y="1012376"/>
            <a:ext cx="2673314" cy="3331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791515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43519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นางสาวณ</a:t>
            </a:r>
            <a:r>
              <a:rPr lang="th-TH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ัฏฐิ</a:t>
            </a: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ชา นราพันธ์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นักทรัพยากรบุคคลปฏิบัติการ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29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9 เดือน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683680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20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ข้อมูลการขอย้ายเข้า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ข้ามจังหวัดออนไลน์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453698"/>
              </p:ext>
            </p:extLst>
          </p:nvPr>
        </p:nvGraphicFramePr>
        <p:xfrm>
          <a:off x="4225462" y="1378502"/>
          <a:ext cx="7754963" cy="497664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รพร.สระแก้ว สสจ.สระแก้ว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กลุ่มงานบริหารทรัพยากรบุคคล ภารกิจ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สนับสนุนการดำเนินงานเขตสุขภาพ สสจ.อุดรธานี (สำนักงานเขตสุขภาพที่ 8)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เพื่อใกล้ภูมิลำเนา  ขอย้ายลงเลขว่าง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(แต่มีเลขรับย้าย 64506)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083-7441846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DBF60088-C056-4EB4-8200-BA18CE66B5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303" y="1028706"/>
            <a:ext cx="2600971" cy="3142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78478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chemeClr val="accent1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3037116" y="1937058"/>
            <a:ext cx="6008914" cy="25545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ข้าราชการขอโอน</a:t>
            </a:r>
            <a:r>
              <a:rPr lang="en-US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ออก</a:t>
            </a:r>
            <a:r>
              <a:rPr lang="en-US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8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659625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นางสาวปรานปรียา ศรีทอง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นักเทคนิคการแพทย์ปฏิบัติการ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29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4 ปี 4 เดือน</a:t>
            </a:r>
            <a:endParaRPr lang="th-TH" sz="3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ข้อมูลการขอโอนออก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นักเทคนิคการแพทย์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สี่เหลี่ยมผืนผ้า 8">
            <a:extLst>
              <a:ext uri="{FF2B5EF4-FFF2-40B4-BE49-F238E27FC236}">
                <a16:creationId xmlns:a16="http://schemas.microsoft.com/office/drawing/2014/main" id="{D620BAD3-4FF9-4BAA-A4F4-4DBDFFC308B6}"/>
              </a:ext>
            </a:extLst>
          </p:cNvPr>
          <p:cNvSpPr/>
          <p:nvPr/>
        </p:nvSpPr>
        <p:spPr>
          <a:xfrm>
            <a:off x="781655" y="1028706"/>
            <a:ext cx="2614690" cy="348625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E628C7EB-126B-4363-9F87-AB7096FA35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408209"/>
              </p:ext>
            </p:extLst>
          </p:nvPr>
        </p:nvGraphicFramePr>
        <p:xfrm>
          <a:off x="4211254" y="1210862"/>
          <a:ext cx="7754963" cy="395607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รพช.ประจักษ์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ศิลป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าคม สสจ.อุดรธานี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หน่วยงานที่ขอโอนออก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รพศ.มะเร็งอุดรธานี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เพื่อเพิ่มพูนประสบการณ์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ขอคนทดแทน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สมรส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239837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086-8587165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0DF389EB-F288-4F08-A8EA-6432A20BECC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2" t="2904" r="3258" b="1867"/>
          <a:stretch/>
        </p:blipFill>
        <p:spPr>
          <a:xfrm>
            <a:off x="781655" y="1028706"/>
            <a:ext cx="2614690" cy="3486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090207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นายอาณัติ บัวรัตน์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นักเทคนิคการแพทย์ชำนาญการ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41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17 ปี 6 เดือน</a:t>
            </a:r>
            <a:endParaRPr lang="th-TH" sz="3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ข้อมูลการขอโอนออก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นักเทคนิคการแพทย์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E628C7EB-126B-4363-9F87-AB7096FA35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574977"/>
              </p:ext>
            </p:extLst>
          </p:nvPr>
        </p:nvGraphicFramePr>
        <p:xfrm>
          <a:off x="4211254" y="1210862"/>
          <a:ext cx="7754963" cy="497664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รพช.ทุ่งฝน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หน่วยงานที่ขอโอนออก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เพื่อหาประสบการณ์ในการทำงาน และความ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ก้าวหน้าในการประกอบอาชีพ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สำนักงานป้องกันควบคุมโรคที่ 8 (สับเปลี่ยนกับ นางสาวภัทรวดี พรพาเจริญ นักเทคนิคการแพทย์ชำนาญการ สำนักงานป้องกันควบคุมโรคที่ 8)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239837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099-2511653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F6DA9010-37A3-4B92-8EA3-C6E60EFA6A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1" t="4678" r="8320" b="9777"/>
          <a:stretch/>
        </p:blipFill>
        <p:spPr>
          <a:xfrm>
            <a:off x="831243" y="1040294"/>
            <a:ext cx="2661009" cy="334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261566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นางสาวพิชิตาภรณ์ สุนทโรจน์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พยาบาลวิชาชีพปฏิบัติการ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29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 5 ปี 2 เดือน</a:t>
            </a:r>
            <a:endParaRPr lang="th-TH" sz="3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ข้อมูลการขอโอนออก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E628C7EB-126B-4363-9F87-AB7096FA35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70894"/>
              </p:ext>
            </p:extLst>
          </p:nvPr>
        </p:nvGraphicFramePr>
        <p:xfrm>
          <a:off x="4211254" y="1210862"/>
          <a:ext cx="7754963" cy="395607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หน่วยงานที่ขอโอนออก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รพ.ศรีธัญ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ญา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จ.นนทบุรี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เพื่อเพิ่มประสบการณ์การทำงานด้านจิตเวช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อนุมัติ แต่ขอเลขประจำตำแหน่งไว้ที่รพ.บ้าน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endParaRPr kumimoji="0" lang="th-TH" altLang="zh-CN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239837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097-3107666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052BBBB-CFD3-4974-B44E-D4DF7F4B5B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5" r="4139"/>
          <a:stretch/>
        </p:blipFill>
        <p:spPr>
          <a:xfrm>
            <a:off x="831243" y="1028706"/>
            <a:ext cx="2697480" cy="331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030548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นายนราธิป อ่อนพิมพ์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พยาบาลวิชาชีพปฏิบัติการ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30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 1 ปี  </a:t>
            </a:r>
          </a:p>
          <a:p>
            <a:pPr marL="0" indent="0" algn="ctr">
              <a:buNone/>
            </a:pPr>
            <a:endParaRPr lang="th-TH" sz="3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4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ข้อมูลการขอโอนออก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พยาบาลวิชาชีพ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E628C7EB-126B-4363-9F87-AB7096FA35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7233743"/>
              </p:ext>
            </p:extLst>
          </p:nvPr>
        </p:nvGraphicFramePr>
        <p:xfrm>
          <a:off x="4211254" y="1210862"/>
          <a:ext cx="7754963" cy="425300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รพช.บ้าน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ผือ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หน่วยงานที่ขอโอนออก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รพ.สต.บ้านค้อ อ.โนนสัง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จ.หนองบัวลำภู (อบจ.หนองบัวลำภู)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ดูแลบุพการี และบุตร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ขอคนทดแทน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239837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093-5615096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1697D87-1631-4E94-8E3B-F2CAA26E46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2" t="2874" r="4580" b="2874"/>
          <a:stretch/>
        </p:blipFill>
        <p:spPr>
          <a:xfrm>
            <a:off x="867046" y="1028705"/>
            <a:ext cx="2516234" cy="3185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712646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</a:t>
            </a:r>
            <a:r>
              <a:rPr lang="th-TH" b="1" dirty="0" err="1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จิรั</a:t>
            </a: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ชยา เคหาไสย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37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4 ปี 9 เดือน</a:t>
            </a:r>
            <a:endParaRPr lang="th-TH" sz="3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5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ข้อมูลการขอโอนออก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E628C7EB-126B-4363-9F87-AB7096FA35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5926114"/>
              </p:ext>
            </p:extLst>
          </p:nvPr>
        </p:nvGraphicFramePr>
        <p:xfrm>
          <a:off x="4211254" y="1210862"/>
          <a:ext cx="7754963" cy="454992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รพ.สต.บ้านผาสุก ตำบลผาสุก 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อ.กุมภวาปี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หน่วยงานที่ขอโอนออก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รพ.สต.โพนแคน้อย อ.โพนนาแก้ว จ.สกลนคร (อบจ.สกลนคร)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กลับไปดูแลครอบครัว บิดามารดา และบุตร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ให้ย้ายได้ แต่ขอคนทดแทนตำแหน่งเดิม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239837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098-1842075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C68BABF5-AF8C-449D-84DD-8776EBD550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7" t="2875" r="4827" b="4666"/>
          <a:stretch/>
        </p:blipFill>
        <p:spPr>
          <a:xfrm>
            <a:off x="783779" y="1028706"/>
            <a:ext cx="2833830" cy="3311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454696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82A8C49-51AB-40FF-B694-E2FA6C248D7D}"/>
              </a:ext>
            </a:extLst>
          </p:cNvPr>
          <p:cNvSpPr/>
          <p:nvPr/>
        </p:nvSpPr>
        <p:spPr>
          <a:xfrm rot="5400000">
            <a:off x="2726870" y="-522515"/>
            <a:ext cx="6727371" cy="7772401"/>
          </a:xfrm>
          <a:prstGeom prst="homePlate">
            <a:avLst>
              <a:gd name="adj" fmla="val 18875"/>
            </a:avLst>
          </a:prstGeom>
          <a:solidFill>
            <a:schemeClr val="accent1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6F0664-E518-4609-BF4E-90E2FE94F037}"/>
              </a:ext>
            </a:extLst>
          </p:cNvPr>
          <p:cNvSpPr/>
          <p:nvPr/>
        </p:nvSpPr>
        <p:spPr>
          <a:xfrm>
            <a:off x="3037116" y="1937058"/>
            <a:ext cx="6008914" cy="25545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ข้าราชการขอโอน</a:t>
            </a:r>
            <a:r>
              <a:rPr lang="en-US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เข้า</a:t>
            </a:r>
            <a:r>
              <a:rPr lang="en-US" sz="80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8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786370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นายวีรยุทธ พูลสวัสดิ์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32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4 ปี 5 เดือน</a:t>
            </a:r>
            <a:endParaRPr lang="th-TH" sz="3000" b="1" dirty="0">
              <a:solidFill>
                <a:schemeClr val="bg1">
                  <a:lumMod val="9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1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ข้อมูลการขอโอนเข้า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สี่เหลี่ยมผืนผ้า 8">
            <a:extLst>
              <a:ext uri="{FF2B5EF4-FFF2-40B4-BE49-F238E27FC236}">
                <a16:creationId xmlns:a16="http://schemas.microsoft.com/office/drawing/2014/main" id="{D620BAD3-4FF9-4BAA-A4F4-4DBDFFC308B6}"/>
              </a:ext>
            </a:extLst>
          </p:cNvPr>
          <p:cNvSpPr/>
          <p:nvPr/>
        </p:nvSpPr>
        <p:spPr>
          <a:xfrm>
            <a:off x="781655" y="1028706"/>
            <a:ext cx="2614690" cy="348625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E628C7EB-126B-4363-9F87-AB7096FA35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8454816"/>
              </p:ext>
            </p:extLst>
          </p:nvPr>
        </p:nvGraphicFramePr>
        <p:xfrm>
          <a:off x="4211254" y="1210862"/>
          <a:ext cx="7754963" cy="467972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สำนักงานเทศบาลตำบลจำปี อ.ศรีธาตุ จ.อุดรธานี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รพช.ศรีธาตุ สสจ.อุดรธานี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เพื่อการทำงานที่เหมาะสมตรงตามคุณลักษณะ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(ขอโอนมาดำรงในตำแหน่งพยาบาลวิชาชีพ)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(แต่มีเลขรับโอน 152058)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อนุญาตให้โอนตามความประสงค์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โสด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239837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063-7252225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เคยเป็นข้าราชการสังกัด รพช.ศรีธาตุ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51E9EFAD-1DF4-43D3-9CC8-DE6A1F7C7A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655" y="1028706"/>
            <a:ext cx="2614690" cy="3486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886581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นางจันทนา หาญวิชา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นักวิชาการสาธารณสุขชำนาญการอายุ </a:t>
            </a:r>
            <a:r>
              <a:rPr lang="th-TH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38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9 ปี 4 เดือน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2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ข้อมูลการขอโอนเข้า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สี่เหลี่ยมผืนผ้า 8">
            <a:extLst>
              <a:ext uri="{FF2B5EF4-FFF2-40B4-BE49-F238E27FC236}">
                <a16:creationId xmlns:a16="http://schemas.microsoft.com/office/drawing/2014/main" id="{D620BAD3-4FF9-4BAA-A4F4-4DBDFFC308B6}"/>
              </a:ext>
            </a:extLst>
          </p:cNvPr>
          <p:cNvSpPr/>
          <p:nvPr/>
        </p:nvSpPr>
        <p:spPr>
          <a:xfrm>
            <a:off x="781655" y="1028706"/>
            <a:ext cx="2614690" cy="348625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274533"/>
              </p:ext>
            </p:extLst>
          </p:nvPr>
        </p:nvGraphicFramePr>
        <p:xfrm>
          <a:off x="4225462" y="1576622"/>
          <a:ext cx="7754963" cy="467972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สำนักงานเทศบาลตำบลทุ่งฝน จ.อุดรธานี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รพร.บ้านดุง สสจ.อุดรธานี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ดูแลบิดามารดา และทำงานตรงกับสาขาที่จบมา </a:t>
                      </a:r>
                      <a:endParaRPr kumimoji="0" lang="en-US" altLang="zh-CN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พยาบาลวิชาชีพ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)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(แต่มีเลขรับโอน 64046) 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เห็นชอบให้โอน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หย่าร้าง</a:t>
                      </a:r>
                      <a:r>
                        <a:rPr kumimoji="0" lang="en-US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083-8506079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เคยเป็นข้าราชการสังกัด รพร.บ้านดุง สสจ.อุดรธานี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2D474B48-E123-47D0-B4D2-31250D7F2A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" t="1096" r="5608" b="6223"/>
          <a:stretch/>
        </p:blipFill>
        <p:spPr>
          <a:xfrm>
            <a:off x="767447" y="1040386"/>
            <a:ext cx="2628897" cy="3486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639145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นางสาวภัทรวดี พรพาเจริญ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นักเทคนิคการแพทย์ชำนาญการ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 45</a:t>
            </a:r>
            <a:r>
              <a:rPr lang="th-TH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11 ปี 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3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ข้อมูลการขอโอนเข้า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นักเทคนิคการแพทย์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สี่เหลี่ยมผืนผ้า 8">
            <a:extLst>
              <a:ext uri="{FF2B5EF4-FFF2-40B4-BE49-F238E27FC236}">
                <a16:creationId xmlns:a16="http://schemas.microsoft.com/office/drawing/2014/main" id="{D620BAD3-4FF9-4BAA-A4F4-4DBDFFC308B6}"/>
              </a:ext>
            </a:extLst>
          </p:cNvPr>
          <p:cNvSpPr/>
          <p:nvPr/>
        </p:nvSpPr>
        <p:spPr>
          <a:xfrm>
            <a:off x="781655" y="1028706"/>
            <a:ext cx="2614690" cy="348625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0715041"/>
              </p:ext>
            </p:extLst>
          </p:nvPr>
        </p:nvGraphicFramePr>
        <p:xfrm>
          <a:off x="4225462" y="1079320"/>
          <a:ext cx="7754963" cy="553316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สำนักงานป้องกันควบคุมโรคที่ 8 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รพช.ทุ่งฝน สสจ.อุดรธานี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เพื่อความก้าวหน้าและเพิ่มพูนประสบการณ์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ในการทำงาน (สับเปลี่ยนกับนายอาณัติ บัวรัตน์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นักเทคนิคการแพทย์ชำนาญการ รพช.ทุ่งฝน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สสจ.อุดรธานี โดยโอนมาใช้เลข นายอาณัติ บัวรัตน์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ตน. 65126)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 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โสด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091-0586268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8F5DACFC-081E-4151-A01D-3C22A6A76A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47" t="38068" r="28337" b="34954"/>
          <a:stretch/>
        </p:blipFill>
        <p:spPr>
          <a:xfrm>
            <a:off x="767447" y="1017026"/>
            <a:ext cx="2777858" cy="3558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06088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" y="881750"/>
            <a:ext cx="4065815" cy="597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-81645" y="4526639"/>
            <a:ext cx="4211255" cy="242933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นางสาวณัฐธยาน์ สุภาพ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นักวิชาการสาธารณสุขชำนาญการอายุ 45</a:t>
            </a:r>
            <a:r>
              <a:rPr lang="th-TH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ปี</a:t>
            </a:r>
          </a:p>
          <a:p>
            <a:pPr marL="0" indent="0" algn="ctr">
              <a:buNone/>
            </a:pPr>
            <a:r>
              <a:rPr lang="th-TH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อายุราชการ  7 ปี 1 เดือน</a:t>
            </a: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E2B4E89-3096-F14A-3F2F-F3144CEF43A2}"/>
              </a:ext>
            </a:extLst>
          </p:cNvPr>
          <p:cNvSpPr txBox="1">
            <a:spLocks/>
          </p:cNvSpPr>
          <p:nvPr/>
        </p:nvSpPr>
        <p:spPr>
          <a:xfrm>
            <a:off x="97975" y="1028706"/>
            <a:ext cx="587828" cy="547916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800" b="1" dirty="0">
                <a:solidFill>
                  <a:schemeClr val="tx1">
                    <a:lumMod val="50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4</a:t>
            </a:r>
            <a:endParaRPr lang="en-US" sz="2800" b="1" dirty="0">
              <a:solidFill>
                <a:schemeClr val="tx1">
                  <a:lumMod val="50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503A9970-C44E-504B-F0FB-BCBE7FCA9CAC}"/>
              </a:ext>
            </a:extLst>
          </p:cNvPr>
          <p:cNvSpPr txBox="1">
            <a:spLocks/>
          </p:cNvSpPr>
          <p:nvPr/>
        </p:nvSpPr>
        <p:spPr>
          <a:xfrm>
            <a:off x="1388987" y="197104"/>
            <a:ext cx="9720973" cy="51785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ข้อมูลการขอโอนเข้า 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นักวิชาการสาธารณสุข</a:t>
            </a:r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AFC0F842-EA6D-6DC0-277A-31286C5823B9}"/>
              </a:ext>
            </a:extLst>
          </p:cNvPr>
          <p:cNvCxnSpPr/>
          <p:nvPr/>
        </p:nvCxnSpPr>
        <p:spPr>
          <a:xfrm>
            <a:off x="4049485" y="898079"/>
            <a:ext cx="586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สี่เหลี่ยมผืนผ้า 8">
            <a:extLst>
              <a:ext uri="{FF2B5EF4-FFF2-40B4-BE49-F238E27FC236}">
                <a16:creationId xmlns:a16="http://schemas.microsoft.com/office/drawing/2014/main" id="{D620BAD3-4FF9-4BAA-A4F4-4DBDFFC308B6}"/>
              </a:ext>
            </a:extLst>
          </p:cNvPr>
          <p:cNvSpPr/>
          <p:nvPr/>
        </p:nvSpPr>
        <p:spPr>
          <a:xfrm>
            <a:off x="781655" y="1028706"/>
            <a:ext cx="2614690" cy="348625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12" name="表格 4">
            <a:extLst>
              <a:ext uri="{FF2B5EF4-FFF2-40B4-BE49-F238E27FC236}">
                <a16:creationId xmlns:a16="http://schemas.microsoft.com/office/drawing/2014/main" id="{C9D51862-981B-407B-BCD9-DC2FEB4B0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9912355"/>
              </p:ext>
            </p:extLst>
          </p:nvPr>
        </p:nvGraphicFramePr>
        <p:xfrm>
          <a:off x="4225462" y="1576622"/>
          <a:ext cx="7754963" cy="425300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49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5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หน่วยงานต้นสังกัด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สำนักงานป้องกันควบคุมโรคที่ 8 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หน่วยงานที่ขอย้ายเข้า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1. 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สส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อ.หนองวัวซอ จ.อุดรธานี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เหตุผล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ดูแลบุตรและครอบครัว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(แต่มีเลขรับโอน 236013)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ความเห็นต้นสังกัด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เสนอ </a:t>
                      </a:r>
                      <a:r>
                        <a:rPr kumimoji="0" lang="th-TH" altLang="zh-CN" sz="2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คก</a:t>
                      </a: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ก.พิจารณา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สถานภาพ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สมรส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1038470577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ติดต่อ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094-9423339</a:t>
                      </a: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1522390"/>
                  </a:ext>
                </a:extLst>
              </a:tr>
              <a:tr h="56515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หมายเหตุ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altLang="zh-CN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微软雅黑" panose="020B0503020204020204" pitchFamily="34" charset="-122"/>
                          <a:cs typeface="TH SarabunPSK" panose="020B0500040200020003" pitchFamily="34" charset="-34"/>
                          <a:sym typeface="Arial" panose="020B0604020202020204" pitchFamily="34" charset="0"/>
                        </a:rPr>
                        <a:t>   -</a:t>
                      </a:r>
                      <a:endParaRPr kumimoji="0" lang="zh-CN" alt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微软雅黑" panose="020B0503020204020204" pitchFamily="34" charset="-122"/>
                        <a:cs typeface="TH SarabunPSK" panose="020B0500040200020003" pitchFamily="34" charset="-34"/>
                        <a:sym typeface="Arial" panose="020B0604020202020204" pitchFamily="34" charset="0"/>
                      </a:endParaRPr>
                    </a:p>
                  </a:txBody>
                  <a:tcPr marL="8639" marR="8639" marT="8639" marB="0" anchor="ctr"/>
                </a:tc>
                <a:extLst>
                  <a:ext uri="{0D108BD9-81ED-4DB2-BD59-A6C34878D82A}">
                    <a16:rowId xmlns:a16="http://schemas.microsoft.com/office/drawing/2014/main" val="47575286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6FFF8C4-A08A-4CD6-922D-3D1EFF2252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4" b="8304"/>
          <a:stretch/>
        </p:blipFill>
        <p:spPr>
          <a:xfrm>
            <a:off x="781655" y="1017026"/>
            <a:ext cx="2763650" cy="350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656324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1">
      <a:dk1>
        <a:srgbClr val="3F3F3F"/>
      </a:dk1>
      <a:lt1>
        <a:srgbClr val="FFFFFF"/>
      </a:lt1>
      <a:dk2>
        <a:srgbClr val="313C41"/>
      </a:dk2>
      <a:lt2>
        <a:srgbClr val="FFFFFF"/>
      </a:lt2>
      <a:accent1>
        <a:srgbClr val="019A76"/>
      </a:accent1>
      <a:accent2>
        <a:srgbClr val="029250"/>
      </a:accent2>
      <a:accent3>
        <a:srgbClr val="08A317"/>
      </a:accent3>
      <a:accent4>
        <a:srgbClr val="4CB513"/>
      </a:accent4>
      <a:accent5>
        <a:srgbClr val="A5C621"/>
      </a:accent5>
      <a:accent6>
        <a:srgbClr val="C5D918"/>
      </a:accent6>
      <a:hlink>
        <a:srgbClr val="0563C1"/>
      </a:hlink>
      <a:folHlink>
        <a:srgbClr val="954F72"/>
      </a:folHlink>
    </a:clrScheme>
    <a:fontScheme name="กำหนดเอง 1">
      <a:majorFont>
        <a:latin typeface="Athiti Medium"/>
        <a:ea typeface=""/>
        <a:cs typeface="Athiti Medium"/>
      </a:majorFont>
      <a:minorFont>
        <a:latin typeface="Athiti"/>
        <a:ea typeface=""/>
        <a:cs typeface="Athit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18629</TotalTime>
  <Words>18065</Words>
  <Application>Microsoft Office PowerPoint</Application>
  <PresentationFormat>แบบจอกว้าง</PresentationFormat>
  <Paragraphs>3628</Paragraphs>
  <Slides>172</Slides>
  <Notes>3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172</vt:i4>
      </vt:variant>
    </vt:vector>
  </HeadingPairs>
  <TitlesOfParts>
    <vt:vector size="176" baseType="lpstr">
      <vt:lpstr>TH SarabunPSK</vt:lpstr>
      <vt:lpstr>Athiti</vt:lpstr>
      <vt:lpstr>Arial</vt:lpstr>
      <vt:lpstr>Custom Design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Muse</dc:creator>
  <cp:lastModifiedBy> </cp:lastModifiedBy>
  <cp:revision>1226</cp:revision>
  <dcterms:created xsi:type="dcterms:W3CDTF">2014-09-27T14:04:16Z</dcterms:created>
  <dcterms:modified xsi:type="dcterms:W3CDTF">2025-09-26T06:53:44Z</dcterms:modified>
</cp:coreProperties>
</file>