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6" r:id="rId2"/>
    <p:sldId id="256" r:id="rId3"/>
    <p:sldId id="257" r:id="rId4"/>
    <p:sldId id="258" r:id="rId5"/>
    <p:sldId id="259" r:id="rId6"/>
    <p:sldId id="260" r:id="rId7"/>
    <p:sldId id="275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0" r:id="rId18"/>
    <p:sldId id="271" r:id="rId19"/>
    <p:sldId id="273" r:id="rId20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71" autoAdjust="0"/>
    <p:restoredTop sz="94733"/>
  </p:normalViewPr>
  <p:slideViewPr>
    <p:cSldViewPr snapToGrid="0">
      <p:cViewPr>
        <p:scale>
          <a:sx n="77" d="100"/>
          <a:sy n="77" d="100"/>
        </p:scale>
        <p:origin x="336" y="8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72C32-5A3A-4343-9BF3-449453DDD0AC}" type="datetimeFigureOut">
              <a:rPr lang="en-US" smtClean="0"/>
              <a:t>9/30/25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2825"/>
            <a:ext cx="5511800" cy="394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7BC56-4AE2-41CD-BD8A-283BBEA08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315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E7BC56-4AE2-41CD-BD8A-283BBEA083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01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57BEA-0A84-1C26-13B6-4EA33B1010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77D9FE-D2F2-104E-1124-45AC3DCA11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781183-6395-5510-C3F8-16E9068FA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88F2A-1ABC-FF1F-DECE-1ED7ACA7B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81A50-D811-48AC-7384-3138DE410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91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3941C-0D4C-3E08-9D1F-D4D68452D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B6556-87FD-8D36-1365-B417BF17E7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F40A6-ABAE-725C-D5A5-951AA19F6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24F8B0-26A4-738E-F460-0CA5A030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441FF-3A29-B3C2-1FD7-FD920387A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777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E425B-7169-EFA6-05E2-F79BA1785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9638C-433E-7DDF-CCD6-6A56F4384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73D5C-3800-5B3F-2D3E-69887557D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CB351-B8B4-FD05-C8C9-605CD7C24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B59FD-43A7-0461-8C41-E8A80C123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5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A1425-8CA6-02C9-F020-7C86EAC3F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17B15-C952-1321-ECF2-A05F8544D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243308-263C-C76E-1BF8-0AC67BB7D9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C5FCE-2F08-4B98-AB1A-E53A18CD9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147241-463D-070A-94BA-09BBB991B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BBDD34-A451-9A43-A754-BE16DD1AE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816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1C3AF-1C31-2B78-D584-622A04EB2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91C3FF-67E3-F754-745A-9781DA4D9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367599-ECCE-F7D8-4CE1-95AAF64D77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C6B232-A020-32AF-C50F-B78CAF616D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8B48F8-1424-6594-FA66-87F46E85FE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1F9497-D24D-622C-2973-4D0C10CE0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AD23D7-55EF-E512-C7C4-A5D265FFF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D0F20A-EDE9-2CA2-265D-23C545EC5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924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A8E21-A952-52FE-9CBE-01AA247C3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54A1A6-C926-66C6-64BD-BDCC4A78C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18B935-239C-7F9E-7D86-81A25BD1E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4B3F7C-163D-D340-ECEF-E35DB4E04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26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3AC55D-5449-586A-C367-AAB82B2B3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4BDA76-9B06-249B-7991-77079C7CD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829EA1-961E-4558-AEAA-9A486C09C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8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C4C12-D436-66E8-533F-6795C92A8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02D48-21BA-0BD3-E1F1-AA199D32A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A55E3F-F6FB-6CBF-9A2B-80722E3C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D6C2D-81E5-5210-BDC3-4D0E8BEE8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65937-FD6D-9767-F91B-A68E064F2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ED93C-2CDA-5F20-8E92-ED7274CD7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517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24A0-7CF7-DB28-5C03-053A4E072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3BAB73-E81A-A1B8-261D-AFDBE1BFFC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534F75-24D0-C1FD-FA96-8E2678015C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A94B4C-F6A2-6805-A4B9-3A4A4589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468999-0161-626A-D61D-53F205CD2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073DA0-9B5B-831C-16DF-165BCC22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001B7-50EF-5B65-095B-087F75346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92696-5787-7B2D-8767-F92F55CA38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497CF-7DCC-07AB-C35E-A114D315D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44235-B9CA-1799-EAE2-1C3880FD5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37A34-D5B8-23DF-87EA-1B2954323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29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213B1-699C-44C8-3C5B-C0D7648EF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80ADA1-0C72-F428-6FFC-011C9DCCE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6BE44-76A9-EF58-AA7B-192BB737A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94D9F-D26E-EE65-E2BB-933C9B070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B1496-BE45-5BC4-56BF-113674E42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12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251EBF-9EDE-F816-6A75-61C540A35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60A6C1-C15D-AF71-9546-1C356CEAD6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033460-F993-0072-2882-63AE20551F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EAB56-2A5A-455B-846F-1606451DF003}" type="datetimeFigureOut">
              <a:rPr lang="en-US" smtClean="0"/>
              <a:t>9/30/25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23E35-35BE-8427-E4C4-A907830D16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A8DBC-B377-09B3-52E1-7105FB5963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C6DB4-4232-4ED6-8A00-CEA8675E41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05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A182C109-9E4C-3C96-8794-9411573CB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C864660-C52B-BC40-9AE0-D900B4B67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FD81F2E-754B-ACB7-ECD1-E1DADAD079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B2A2591-0296-4CF4-E75F-51D7CB8EC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8A07A2-FD92-5AD1-01EE-9D7AEAB887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3" name="Picture 2" descr="A colorful puzzle pieces with text&#10;&#10;Description automatically generated">
            <a:extLst>
              <a:ext uri="{FF2B5EF4-FFF2-40B4-BE49-F238E27FC236}">
                <a16:creationId xmlns:a16="http://schemas.microsoft.com/office/drawing/2014/main" id="{43EC97B5-33F1-ACD1-A1B2-8EDD86232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7866"/>
          <a:stretch>
            <a:fillRect/>
          </a:stretch>
        </p:blipFill>
        <p:spPr>
          <a:xfrm>
            <a:off x="567526" y="559901"/>
            <a:ext cx="11056947" cy="57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16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24314-DB7C-C9DE-39D2-7C4F7EC17F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326400-6FF0-9C39-B28A-81408C17CC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BAD21F-A84B-D86E-F7D8-088BCA271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50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33EFB-2790-789C-4101-4DB0EE80A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9BD34-A2C9-4925-AA18-2E9A752642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338DB9-A898-FD9F-20AF-CD3D787EC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670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58E97-AAF5-DDF4-5466-79C72C1FB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F46EFB-27F0-9B9A-78AD-63E476BF29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784095-47F3-C77C-B33E-B0D2C9D19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459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24CC3-A8B7-C0EE-214D-63289BA75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923B0-4D61-9C11-0BFA-D4994B4FD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F459DB-74A8-076E-91EA-787D921A3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57C03AE7-14D7-ACCE-AB1B-F067ED8E8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3822" y="4919133"/>
            <a:ext cx="2994378" cy="168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78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FE8FD-F450-CBDB-EC96-0A7F77A2D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ACD24-1649-8780-E18C-348F446BB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460F31-A25C-9D42-01AF-F08C01F11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10">
            <a:extLst>
              <a:ext uri="{FF2B5EF4-FFF2-40B4-BE49-F238E27FC236}">
                <a16:creationId xmlns:a16="http://schemas.microsoft.com/office/drawing/2014/main" id="{6882CE32-B240-D609-62C0-589CFC251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999" y="5254094"/>
            <a:ext cx="2590801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153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6F209CF-663D-5DE9-82E8-52323FA1E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D835302-FB2F-7D73-994B-71810609D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EAD488FB-41C6-4A7E-3538-D2AAB5FCF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519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A658B-96E0-7A7F-3BED-CDA2A9CC8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F0D7C-2A83-6CD5-2AF6-7FC8AB8FF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8A30FB-10C9-8B30-8F87-F37813E06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4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CEAE0-996A-2FA6-3748-D25D9BD0B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AB84B-C405-9015-EF5F-385A529211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A51D6B-CEFA-246D-6910-C3BB34FF3D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08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CEA11-80A6-2020-A76A-80A6003A7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D8B33-CB0C-2F2D-5379-A59174AD4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6FDF84-6014-A380-9F3B-3BA64D1C5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605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EA7B2-980F-97FD-E3B7-9B7A4BA9F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64E7A-4636-739A-E549-5A965215D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B04B50-0779-F557-C11F-E351E5ACE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22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3476F-0FFD-7E36-8CC9-5FDBAA966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59848-462C-4EAE-B554-6BEAD689BB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5C3FFC-F832-07A8-1BC7-756C3B2A7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433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E70D0-D9F3-2DB0-2762-0E3CCDFCA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239F7-B968-511D-6F56-2B038A81F8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F8657D-BDA1-EC82-7529-78A5821C6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733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8665B-7BF1-2CA0-D456-92D900F24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68E66-DC1E-52D7-378F-4744325BC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C2E717-B715-F93C-F8AD-4F86733F1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7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D9337-4C82-78F7-6B3E-71312AA30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830A4-EF39-9940-161E-466DDB9E0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B92F10-F6B6-2515-5D8C-8E821EC25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132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8C150-9650-B22C-AD79-53C82B98E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/>
              <a:t>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4E2F9-EA4C-8E16-4370-92D086A52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D6D5DB-0FC4-A12E-6CF7-74C3C3DD5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46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417CB-6C2B-1D56-5102-CC15CF595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028F3-FE32-287C-D8AD-4776EEF045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8163CB-16FF-7BB7-6CFB-22025238EA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074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64E6A-C360-AED2-A77A-FEEBA742A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70F880-3EDF-7318-0C26-D78676C90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01C28A-106B-88F4-E5FD-CA675C3AB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722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9892D-11F6-D58E-D214-2BE3F1B10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22093-D5D9-B121-A6DC-144CD65276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B12DB2-33F2-E72E-9BC6-1DC2754C7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19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3</Words>
  <Application>Microsoft Macintosh PowerPoint</Application>
  <PresentationFormat>Widescreen</PresentationFormat>
  <Paragraphs>2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+3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Sataphoj P</dc:creator>
  <cp:lastModifiedBy>pit chansomboon</cp:lastModifiedBy>
  <cp:revision>14</cp:revision>
  <cp:lastPrinted>2025-07-23T07:03:05Z</cp:lastPrinted>
  <dcterms:created xsi:type="dcterms:W3CDTF">2025-07-23T01:17:26Z</dcterms:created>
  <dcterms:modified xsi:type="dcterms:W3CDTF">2025-09-30T00:58:45Z</dcterms:modified>
</cp:coreProperties>
</file>