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72" r:id="rId3"/>
    <p:sldId id="274" r:id="rId4"/>
    <p:sldId id="276" r:id="rId5"/>
    <p:sldId id="277" r:id="rId6"/>
    <p:sldId id="275" r:id="rId7"/>
    <p:sldId id="271" r:id="rId8"/>
    <p:sldId id="270" r:id="rId9"/>
    <p:sldId id="269" r:id="rId10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F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32" autoAdjust="0"/>
    <p:restoredTop sz="94660"/>
  </p:normalViewPr>
  <p:slideViewPr>
    <p:cSldViewPr snapToGrid="0">
      <p:cViewPr>
        <p:scale>
          <a:sx n="75" d="100"/>
          <a:sy n="75" d="100"/>
        </p:scale>
        <p:origin x="1830" y="9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ACP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2565</c:v>
                </c:pt>
                <c:pt idx="1">
                  <c:v>2566</c:v>
                </c:pt>
                <c:pt idx="2">
                  <c:v>2567</c:v>
                </c:pt>
                <c:pt idx="3">
                  <c:v>2568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83.33</c:v>
                </c:pt>
                <c:pt idx="1">
                  <c:v>86.7</c:v>
                </c:pt>
                <c:pt idx="2">
                  <c:v>64.03</c:v>
                </c:pt>
                <c:pt idx="3">
                  <c:v>90.03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FD7C-4E3A-B5AA-626C8CF5B4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92529216"/>
        <c:axId val="292533136"/>
      </c:lineChart>
      <c:catAx>
        <c:axId val="292529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92533136"/>
        <c:crosses val="autoZero"/>
        <c:auto val="1"/>
        <c:lblAlgn val="ctr"/>
        <c:lblOffset val="100"/>
        <c:noMultiLvlLbl val="0"/>
      </c:catAx>
      <c:valAx>
        <c:axId val="292533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92529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solidFill>
        <a:schemeClr val="accent1">
          <a:alpha val="96000"/>
        </a:schemeClr>
      </a:solidFill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BCD1A89B-CA10-45C2-928E-7FA24F7D1E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="" xmlns:a16="http://schemas.microsoft.com/office/drawing/2014/main" id="{64DAE2D5-C644-4915-B297-10BCFCC31E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F68558B5-DC4A-4D7F-8613-19672817F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EE40D392-B8ED-402C-8E65-EA35F0914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FE4B63AA-002A-4EE5-AD16-E93308B28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613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0D5CF705-4552-40FE-946E-46D182D08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087E67D5-5C94-49DC-B979-8A28A47DEC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BDF85EBF-04AC-4A03-A3E8-363F35AD7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87991D58-10CC-4B77-B8B5-E70D83BA0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B7A9AA53-53FD-421B-93DA-F669146E1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034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5A5C427A-D405-45D8-BC8E-80C4E8DB7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96650945-8AC6-457D-A051-3F82620479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38CA17A-4653-4CEC-8F45-E114B3E30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049C1F49-7646-49AD-8F64-266CD2834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8693438F-C918-41DC-859C-AB5D6EAF1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86837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2DF5C47-70C3-4EFD-8D5F-2869E9EEB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2BFEE6CF-E47A-4C0B-9226-B418BC90FF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224084B8-B6D7-4844-87C0-12997B7E70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FF05E981-43ED-4508-BE8E-67635EA07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C78792BA-86CD-4250-A9B5-0533FD553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B7180F1D-3BBF-4110-BF9A-90D0A7B4B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9740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2D444335-255B-4986-908F-75427E1D4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5DAEE03D-D785-41AA-B419-1CB3875FFC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7C615A51-7CE2-4CC9-87CC-BEFE5F3052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="" xmlns:a16="http://schemas.microsoft.com/office/drawing/2014/main" id="{1910D1F2-F2E1-4656-9E53-4A476BE71E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="" xmlns:a16="http://schemas.microsoft.com/office/drawing/2014/main" id="{04628F27-BAE4-4E3E-B6CC-25FC0B0BF7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="" xmlns:a16="http://schemas.microsoft.com/office/drawing/2014/main" id="{9B14C75C-0A60-407F-B261-34AC2CC00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="" xmlns:a16="http://schemas.microsoft.com/office/drawing/2014/main" id="{CEE72533-436B-443A-8AF6-56524D703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="" xmlns:a16="http://schemas.microsoft.com/office/drawing/2014/main" id="{128B925B-6D8E-492F-BBDE-21C5BAA69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139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7CCD387-5746-4F62-86D4-7FF465990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="" xmlns:a16="http://schemas.microsoft.com/office/drawing/2014/main" id="{47CA4FCB-3029-4D6D-9384-0568B71AE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="" xmlns:a16="http://schemas.microsoft.com/office/drawing/2014/main" id="{48D53687-5F95-4339-B9E7-31B881EAE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08006D5E-116B-4B09-8E70-FB5E329A4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28506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="" xmlns:a16="http://schemas.microsoft.com/office/drawing/2014/main" id="{6FCCC208-C18D-4ECC-8237-A500B05FD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="" xmlns:a16="http://schemas.microsoft.com/office/drawing/2014/main" id="{035FC2B1-2E5E-44CD-AD79-659A12721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="" xmlns:a16="http://schemas.microsoft.com/office/drawing/2014/main" id="{AC24F5C3-E242-41E2-A6C3-F7A27881D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2824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2B5915CD-FF90-4AAE-93E9-560081EB6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0FC5A675-23AE-4590-A637-FCCC4A28E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C1DF727B-D656-4D4B-8D29-C349B156D7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601A8DE8-EF1D-4628-A97E-EDC124FE8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FB1D845C-5821-4066-9234-43234C0D5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0306452F-87F6-4B9A-8AF0-51E2CEEA2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9333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7C54FAA6-372B-4E81-BE7D-B60BB05D1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="" xmlns:a16="http://schemas.microsoft.com/office/drawing/2014/main" id="{3F22B6E7-DBFF-4B9D-B013-DEDEDA988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A51751D1-3D71-4A25-B19F-5B8034B518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6330D05E-BE2D-48E7-88F5-1F26B6376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72CC1F8B-050E-4DA9-B178-205B477A7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E27A5EEC-9D98-42DB-8FA3-6BF2D167C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3579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2C887367-F398-409E-9C17-BCB3A97E1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73525655-D10B-4075-9912-52104F1B44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171BDE98-C928-4763-ADF7-84F629774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A7B993F5-4597-4C66-9446-91B60173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C7F6115C-2062-4C53-B506-48A91098F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1230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="" xmlns:a16="http://schemas.microsoft.com/office/drawing/2014/main" id="{9A435386-AADA-4B18-A08A-C1BB8951EB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B28215CD-7B69-45AB-8577-CDFBAAB804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4DB28236-5D92-4C3B-8AB2-7C3558310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019AB764-28A6-4E05-AF29-D7C7AFBAB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22A98EAD-6320-4420-8D40-188DF0E05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43108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="" xmlns:a16="http://schemas.microsoft.com/office/drawing/2014/main" id="{C536CE02-ADDA-40B4-8695-47178C4B9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1587EE8C-6DE0-40AE-80FE-880472976A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2E49EF56-3B60-47C6-A622-06AEB9FB0C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7C1F3-01EC-45E7-AA16-F6D9A18B8A81}" type="datetimeFigureOut">
              <a:rPr lang="th-TH" smtClean="0"/>
              <a:t>02/09/68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8FDA11E8-166D-49F3-AA3F-7692F33DE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3EAE8A7F-7D00-4E50-BB10-E27466240F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EC38E-8B9A-48E4-8EDA-453C6013E04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8330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รูปภาพ 8">
            <a:extLst>
              <a:ext uri="{FF2B5EF4-FFF2-40B4-BE49-F238E27FC236}">
                <a16:creationId xmlns="" xmlns:a16="http://schemas.microsoft.com/office/drawing/2014/main" id="{6A8E279C-963C-266E-341C-74F350140E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0901"/>
            <a:ext cx="12192000" cy="5796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99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ตัวแทนเนื้อหา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1189" y="2919949"/>
            <a:ext cx="10769621" cy="2195748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11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904139" cy="1236179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6575" y="122789"/>
            <a:ext cx="5305425" cy="990600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095" y="1115560"/>
            <a:ext cx="10136361" cy="5742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34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904139" cy="1236179"/>
          </a:xfrm>
          <a:prstGeom prst="rect">
            <a:avLst/>
          </a:prstGeom>
        </p:spPr>
      </p:pic>
      <p:pic>
        <p:nvPicPr>
          <p:cNvPr id="2" name="รูปภาพ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1350" y="0"/>
            <a:ext cx="5200650" cy="1076325"/>
          </a:xfrm>
          <a:prstGeom prst="rect">
            <a:avLst/>
          </a:prstGeom>
        </p:spPr>
      </p:pic>
      <p:graphicFrame>
        <p:nvGraphicFramePr>
          <p:cNvPr id="4" name="แผนภูมิ 3">
            <a:extLst>
              <a:ext uri="{FF2B5EF4-FFF2-40B4-BE49-F238E27FC236}">
                <a16:creationId xmlns="" xmlns:a16="http://schemas.microsoft.com/office/drawing/2014/main" id="{E395DBCA-6702-545E-5D08-B5B1C6ABA6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2598547"/>
              </p:ext>
            </p:extLst>
          </p:nvPr>
        </p:nvGraphicFramePr>
        <p:xfrm>
          <a:off x="236764" y="2414814"/>
          <a:ext cx="5467350" cy="262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650" y="1729240"/>
            <a:ext cx="2552700" cy="409575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1442" y="2138815"/>
            <a:ext cx="4343400" cy="419100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01442" y="4429125"/>
            <a:ext cx="2638425" cy="438150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146176"/>
            <a:ext cx="12192000" cy="5711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33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904139" cy="1236179"/>
          </a:xfrm>
          <a:prstGeom prst="rect">
            <a:avLst/>
          </a:prstGeom>
        </p:spPr>
      </p:pic>
      <p:pic>
        <p:nvPicPr>
          <p:cNvPr id="2" name="รูปภาพ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4675" y="103739"/>
            <a:ext cx="5267325" cy="1028700"/>
          </a:xfrm>
          <a:prstGeom prst="rect">
            <a:avLst/>
          </a:prstGeom>
        </p:spPr>
      </p:pic>
      <p:sp>
        <p:nvSpPr>
          <p:cNvPr id="5" name="กล่องข้อความ 4">
            <a:extLst>
              <a:ext uri="{FF2B5EF4-FFF2-40B4-BE49-F238E27FC236}">
                <a16:creationId xmlns="" xmlns:a16="http://schemas.microsoft.com/office/drawing/2014/main" id="{3DD0C303-87C4-67E0-65E4-E3AA640D540A}"/>
              </a:ext>
            </a:extLst>
          </p:cNvPr>
          <p:cNvSpPr txBox="1"/>
          <p:nvPr/>
        </p:nvSpPr>
        <p:spPr>
          <a:xfrm>
            <a:off x="989919" y="3283050"/>
            <a:ext cx="3924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dirty="0"/>
              <a:t>ผลงานปีแรก ปี68 ได้ผลงานร้อยละ  70</a:t>
            </a:r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650" y="1729240"/>
            <a:ext cx="2552700" cy="409575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1442" y="2138815"/>
            <a:ext cx="4343400" cy="419100"/>
          </a:xfrm>
          <a:prstGeom prst="rect">
            <a:avLst/>
          </a:prstGeom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1442" y="4429125"/>
            <a:ext cx="2638425" cy="438150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132439"/>
            <a:ext cx="12191999" cy="5725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85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745" y="1060139"/>
            <a:ext cx="10239769" cy="5797861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5625" y="0"/>
            <a:ext cx="5286375" cy="1104900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904139" cy="123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3593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AF3CA693-01D5-7C53-52DC-5F95435A3F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371" y="1320791"/>
            <a:ext cx="10515257" cy="5530860"/>
          </a:xfrm>
          <a:prstGeom prst="rect">
            <a:avLst/>
          </a:prstGeom>
        </p:spPr>
      </p:pic>
      <p:cxnSp>
        <p:nvCxnSpPr>
          <p:cNvPr id="7" name="ตัวเชื่อมต่อตรง 6">
            <a:extLst>
              <a:ext uri="{FF2B5EF4-FFF2-40B4-BE49-F238E27FC236}">
                <a16:creationId xmlns="" xmlns:a16="http://schemas.microsoft.com/office/drawing/2014/main" id="{F7EF8036-9212-FF0C-3A0F-F396D89A5CBB}"/>
              </a:ext>
            </a:extLst>
          </p:cNvPr>
          <p:cNvCxnSpPr>
            <a:cxnSpLocks/>
          </p:cNvCxnSpPr>
          <p:nvPr/>
        </p:nvCxnSpPr>
        <p:spPr>
          <a:xfrm>
            <a:off x="6438900" y="2806701"/>
            <a:ext cx="0" cy="8509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>
            <a:extLst>
              <a:ext uri="{FF2B5EF4-FFF2-40B4-BE49-F238E27FC236}">
                <a16:creationId xmlns="" xmlns:a16="http://schemas.microsoft.com/office/drawing/2014/main" id="{609F3759-F3BB-75C1-D562-10B9B6929482}"/>
              </a:ext>
            </a:extLst>
          </p:cNvPr>
          <p:cNvCxnSpPr>
            <a:cxnSpLocks/>
          </p:cNvCxnSpPr>
          <p:nvPr/>
        </p:nvCxnSpPr>
        <p:spPr>
          <a:xfrm>
            <a:off x="4038600" y="3454401"/>
            <a:ext cx="749300" cy="34925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ตัวเชื่อมต่อตรง 10">
            <a:extLst>
              <a:ext uri="{FF2B5EF4-FFF2-40B4-BE49-F238E27FC236}">
                <a16:creationId xmlns="" xmlns:a16="http://schemas.microsoft.com/office/drawing/2014/main" id="{CB0932AC-E97B-AB46-DB21-FF52CE072CD3}"/>
              </a:ext>
            </a:extLst>
          </p:cNvPr>
          <p:cNvCxnSpPr>
            <a:cxnSpLocks/>
          </p:cNvCxnSpPr>
          <p:nvPr/>
        </p:nvCxnSpPr>
        <p:spPr>
          <a:xfrm flipH="1">
            <a:off x="7683500" y="3365501"/>
            <a:ext cx="774700" cy="5715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>
            <a:extLst>
              <a:ext uri="{FF2B5EF4-FFF2-40B4-BE49-F238E27FC236}">
                <a16:creationId xmlns="" xmlns:a16="http://schemas.microsoft.com/office/drawing/2014/main" id="{498EAEFF-102A-28A7-7376-805C6F7B9602}"/>
              </a:ext>
            </a:extLst>
          </p:cNvPr>
          <p:cNvCxnSpPr>
            <a:cxnSpLocks/>
          </p:cNvCxnSpPr>
          <p:nvPr/>
        </p:nvCxnSpPr>
        <p:spPr>
          <a:xfrm flipV="1">
            <a:off x="3009900" y="3937001"/>
            <a:ext cx="1028700" cy="4445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ตัวเชื่อมต่อตรง 16">
            <a:extLst>
              <a:ext uri="{FF2B5EF4-FFF2-40B4-BE49-F238E27FC236}">
                <a16:creationId xmlns="" xmlns:a16="http://schemas.microsoft.com/office/drawing/2014/main" id="{C4DDAA3F-EAA9-057C-E604-9ADA2F6046B3}"/>
              </a:ext>
            </a:extLst>
          </p:cNvPr>
          <p:cNvCxnSpPr>
            <a:cxnSpLocks/>
          </p:cNvCxnSpPr>
          <p:nvPr/>
        </p:nvCxnSpPr>
        <p:spPr>
          <a:xfrm flipH="1">
            <a:off x="4413250" y="4533901"/>
            <a:ext cx="1035050" cy="8636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ตัวเชื่อมต่อตรง 18">
            <a:extLst>
              <a:ext uri="{FF2B5EF4-FFF2-40B4-BE49-F238E27FC236}">
                <a16:creationId xmlns="" xmlns:a16="http://schemas.microsoft.com/office/drawing/2014/main" id="{697B08D4-45E1-1D60-5481-E1CEA53E81B0}"/>
              </a:ext>
            </a:extLst>
          </p:cNvPr>
          <p:cNvCxnSpPr>
            <a:cxnSpLocks/>
          </p:cNvCxnSpPr>
          <p:nvPr/>
        </p:nvCxnSpPr>
        <p:spPr>
          <a:xfrm flipH="1">
            <a:off x="4930775" y="5397501"/>
            <a:ext cx="301625" cy="2667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ตัวเชื่อมต่อตรง 20">
            <a:extLst>
              <a:ext uri="{FF2B5EF4-FFF2-40B4-BE49-F238E27FC236}">
                <a16:creationId xmlns="" xmlns:a16="http://schemas.microsoft.com/office/drawing/2014/main" id="{6CB85DD9-3F58-A60E-677B-406EC412EB05}"/>
              </a:ext>
            </a:extLst>
          </p:cNvPr>
          <p:cNvCxnSpPr>
            <a:cxnSpLocks/>
          </p:cNvCxnSpPr>
          <p:nvPr/>
        </p:nvCxnSpPr>
        <p:spPr>
          <a:xfrm flipH="1">
            <a:off x="4943475" y="5816601"/>
            <a:ext cx="13811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ตัวเชื่อมต่อตรง 22">
            <a:extLst>
              <a:ext uri="{FF2B5EF4-FFF2-40B4-BE49-F238E27FC236}">
                <a16:creationId xmlns="" xmlns:a16="http://schemas.microsoft.com/office/drawing/2014/main" id="{93F94DB1-2A38-6BC2-5AD6-0C09D7D6EA98}"/>
              </a:ext>
            </a:extLst>
          </p:cNvPr>
          <p:cNvCxnSpPr>
            <a:cxnSpLocks/>
          </p:cNvCxnSpPr>
          <p:nvPr/>
        </p:nvCxnSpPr>
        <p:spPr>
          <a:xfrm>
            <a:off x="4943475" y="5930901"/>
            <a:ext cx="288925" cy="3302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ตัวเชื่อมต่อตรง 25">
            <a:extLst>
              <a:ext uri="{FF2B5EF4-FFF2-40B4-BE49-F238E27FC236}">
                <a16:creationId xmlns="" xmlns:a16="http://schemas.microsoft.com/office/drawing/2014/main" id="{87C6C055-E3F5-AFEF-C267-65F68465F8C6}"/>
              </a:ext>
            </a:extLst>
          </p:cNvPr>
          <p:cNvCxnSpPr>
            <a:cxnSpLocks/>
          </p:cNvCxnSpPr>
          <p:nvPr/>
        </p:nvCxnSpPr>
        <p:spPr>
          <a:xfrm>
            <a:off x="6908800" y="4381501"/>
            <a:ext cx="647700" cy="5842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ตัวเชื่อมต่อตรง 27">
            <a:extLst>
              <a:ext uri="{FF2B5EF4-FFF2-40B4-BE49-F238E27FC236}">
                <a16:creationId xmlns="" xmlns:a16="http://schemas.microsoft.com/office/drawing/2014/main" id="{1A1F9536-9B79-C330-ED7F-45CEC7CD18DE}"/>
              </a:ext>
            </a:extLst>
          </p:cNvPr>
          <p:cNvCxnSpPr>
            <a:cxnSpLocks/>
          </p:cNvCxnSpPr>
          <p:nvPr/>
        </p:nvCxnSpPr>
        <p:spPr>
          <a:xfrm flipH="1">
            <a:off x="8356600" y="4876801"/>
            <a:ext cx="342900" cy="3683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>
            <a:extLst>
              <a:ext uri="{FF2B5EF4-FFF2-40B4-BE49-F238E27FC236}">
                <a16:creationId xmlns="" xmlns:a16="http://schemas.microsoft.com/office/drawing/2014/main" id="{C46E227A-4CF0-C94F-7B34-D8F648243235}"/>
              </a:ext>
            </a:extLst>
          </p:cNvPr>
          <p:cNvCxnSpPr>
            <a:cxnSpLocks/>
          </p:cNvCxnSpPr>
          <p:nvPr/>
        </p:nvCxnSpPr>
        <p:spPr>
          <a:xfrm>
            <a:off x="8356600" y="5435601"/>
            <a:ext cx="342900" cy="2286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รูปภาพ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"/>
            <a:ext cx="5904139" cy="123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79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E81336C7-67F6-EDAF-3118-07337C679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550" y="2496458"/>
            <a:ext cx="11982450" cy="42281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h-TH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ภายในปี 70</a:t>
            </a:r>
          </a:p>
          <a:p>
            <a:pPr marL="0" indent="0" algn="ctr">
              <a:buNone/>
            </a:pPr>
            <a:r>
              <a:rPr lang="th-TH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เรามองเห็นจังหวัดอุดรธานี</a:t>
            </a:r>
          </a:p>
          <a:p>
            <a:pPr marL="0" indent="0">
              <a:buNone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-มี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CG </a:t>
            </a: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ที่เพียงพอ และมีสมรรถนะเฉพาะทาง</a:t>
            </a:r>
          </a:p>
          <a:p>
            <a:pPr marL="0" indent="0">
              <a:buNone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-ระบบการดูแลต่อเนื่องครอบคลุม</a:t>
            </a:r>
          </a:p>
          <a:p>
            <a:pPr marL="0" indent="0">
              <a:buNone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-คนไข้และประชาชน ดูแลตนเองได้เป็นอย่างดี</a:t>
            </a:r>
          </a:p>
          <a:p>
            <a:pPr marL="0" indent="0">
              <a:buNone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-เป็น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best practice LTC </a:t>
            </a: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model </a:t>
            </a: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ธุรกิจ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LTC </a:t>
            </a: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และยกระดับ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Wellness Community </a:t>
            </a: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ให้จังหวัดได้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72649830-A919-EA4A-FEAF-8013827ACD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6178"/>
          <a:stretch>
            <a:fillRect/>
          </a:stretch>
        </p:blipFill>
        <p:spPr>
          <a:xfrm>
            <a:off x="0" y="-43542"/>
            <a:ext cx="12192000" cy="2540000"/>
          </a:xfrm>
          <a:prstGeom prst="rect">
            <a:avLst/>
          </a:prstGeom>
        </p:spPr>
      </p:pic>
      <p:sp>
        <p:nvSpPr>
          <p:cNvPr id="5" name="สี่เหลี่ยมผืนผ้า 4">
            <a:extLst>
              <a:ext uri="{FF2B5EF4-FFF2-40B4-BE49-F238E27FC236}">
                <a16:creationId xmlns="" xmlns:a16="http://schemas.microsoft.com/office/drawing/2014/main" id="{58108C87-F357-02A3-744C-94F8E22E0F2F}"/>
              </a:ext>
            </a:extLst>
          </p:cNvPr>
          <p:cNvSpPr/>
          <p:nvPr/>
        </p:nvSpPr>
        <p:spPr>
          <a:xfrm>
            <a:off x="4775200" y="1825625"/>
            <a:ext cx="1915886" cy="670833"/>
          </a:xfrm>
          <a:prstGeom prst="rect">
            <a:avLst/>
          </a:prstGeom>
          <a:solidFill>
            <a:srgbClr val="EBF5FF"/>
          </a:solidFill>
          <a:ln>
            <a:solidFill>
              <a:srgbClr val="EBF5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3403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88F63359-C486-9C2C-B304-E459BE453E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4500" y="492378"/>
            <a:ext cx="5362999" cy="5873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911012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60</Words>
  <Application>Microsoft Office PowerPoint</Application>
  <PresentationFormat>แบบจอกว้าง</PresentationFormat>
  <Paragraphs>8</Paragraphs>
  <Slides>9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</vt:i4>
      </vt:variant>
    </vt:vector>
  </HeadingPairs>
  <TitlesOfParts>
    <vt:vector size="16" baseType="lpstr">
      <vt:lpstr>Angsana New</vt:lpstr>
      <vt:lpstr>Arial</vt:lpstr>
      <vt:lpstr>Calibri</vt:lpstr>
      <vt:lpstr>Calibri Light</vt:lpstr>
      <vt:lpstr>Cordia New</vt:lpstr>
      <vt:lpstr>Tahoma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ward for active dying patient</dc:title>
  <dc:creator>YIN-NB</dc:creator>
  <cp:lastModifiedBy>บัญชี Microsoft</cp:lastModifiedBy>
  <cp:revision>24</cp:revision>
  <dcterms:created xsi:type="dcterms:W3CDTF">2025-08-29T03:07:36Z</dcterms:created>
  <dcterms:modified xsi:type="dcterms:W3CDTF">2025-09-01T23:45:29Z</dcterms:modified>
</cp:coreProperties>
</file>